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56" r:id="rId5"/>
    <p:sldId id="262" r:id="rId6"/>
    <p:sldId id="261" r:id="rId7"/>
    <p:sldId id="263" r:id="rId8"/>
    <p:sldId id="284" r:id="rId9"/>
    <p:sldId id="287" r:id="rId10"/>
    <p:sldId id="280" r:id="rId11"/>
    <p:sldId id="270" r:id="rId12"/>
    <p:sldId id="286" r:id="rId13"/>
    <p:sldId id="283" r:id="rId14"/>
  </p:sldIdLst>
  <p:sldSz cx="9144000" cy="6858000" type="screen4x3"/>
  <p:notesSz cx="6858000" cy="9144000"/>
  <p:embeddedFontLst>
    <p:embeddedFont>
      <p:font typeface="KoPubWorld돋움체 Bold" panose="00000800000000000000" pitchFamily="2" charset="-127"/>
      <p:bold r:id="rId16"/>
    </p:embeddedFont>
    <p:embeddedFont>
      <p:font typeface="KoPubWorld돋움체 Medium" panose="00000600000000000000" pitchFamily="2" charset="-127"/>
      <p:regular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73"/>
    <a:srgbClr val="004396"/>
    <a:srgbClr val="0A0AFC"/>
    <a:srgbClr val="D19243"/>
    <a:srgbClr val="FFEBAB"/>
    <a:srgbClr val="653617"/>
    <a:srgbClr val="70533D"/>
    <a:srgbClr val="C2267A"/>
    <a:srgbClr val="0C2548"/>
    <a:srgbClr val="9E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137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수성 Lee Soosung" userId="bc5a122c-7a11-468d-8e68-7847c754983c" providerId="ADAL" clId="{EBF88DC0-6EB0-4DB5-AD43-A6E31B55239E}"/>
    <pc:docChg chg="modSld">
      <pc:chgData name="이수성 Lee Soosung" userId="bc5a122c-7a11-468d-8e68-7847c754983c" providerId="ADAL" clId="{EBF88DC0-6EB0-4DB5-AD43-A6E31B55239E}" dt="2025-07-28T06:41:09.813" v="1" actId="20577"/>
      <pc:docMkLst>
        <pc:docMk/>
      </pc:docMkLst>
      <pc:sldChg chg="modSp mod">
        <pc:chgData name="이수성 Lee Soosung" userId="bc5a122c-7a11-468d-8e68-7847c754983c" providerId="ADAL" clId="{EBF88DC0-6EB0-4DB5-AD43-A6E31B55239E}" dt="2025-07-28T06:41:09.813" v="1" actId="20577"/>
        <pc:sldMkLst>
          <pc:docMk/>
          <pc:sldMk cId="2267056004" sldId="280"/>
        </pc:sldMkLst>
        <pc:spChg chg="mod">
          <ac:chgData name="이수성 Lee Soosung" userId="bc5a122c-7a11-468d-8e68-7847c754983c" providerId="ADAL" clId="{EBF88DC0-6EB0-4DB5-AD43-A6E31B55239E}" dt="2025-07-28T06:41:09.813" v="1" actId="20577"/>
          <ac:spMkLst>
            <pc:docMk/>
            <pc:sldMk cId="2267056004" sldId="280"/>
            <ac:spMk id="8" creationId="{5EB0195D-54F2-A16C-9339-FD5B902A050A}"/>
          </ac:spMkLst>
        </pc:spChg>
      </pc:sldChg>
    </pc:docChg>
  </pc:docChgLst>
  <pc:docChgLst>
    <pc:chgData name="이수성 Lee Soosung" userId="bc5a122c-7a11-468d-8e68-7847c754983c" providerId="ADAL" clId="{123C43F3-7157-436E-A194-57A4B3F8495C}"/>
    <pc:docChg chg="modSld">
      <pc:chgData name="이수성 Lee Soosung" userId="bc5a122c-7a11-468d-8e68-7847c754983c" providerId="ADAL" clId="{123C43F3-7157-436E-A194-57A4B3F8495C}" dt="2025-06-04T07:15:53.831" v="36" actId="20577"/>
      <pc:docMkLst>
        <pc:docMk/>
      </pc:docMkLst>
      <pc:sldChg chg="modSp mod">
        <pc:chgData name="이수성 Lee Soosung" userId="bc5a122c-7a11-468d-8e68-7847c754983c" providerId="ADAL" clId="{123C43F3-7157-436E-A194-57A4B3F8495C}" dt="2025-06-04T07:15:53.831" v="36" actId="20577"/>
        <pc:sldMkLst>
          <pc:docMk/>
          <pc:sldMk cId="0" sldId="256"/>
        </pc:sldMkLst>
        <pc:spChg chg="mod">
          <ac:chgData name="이수성 Lee Soosung" userId="bc5a122c-7a11-468d-8e68-7847c754983c" providerId="ADAL" clId="{123C43F3-7157-436E-A194-57A4B3F8495C}" dt="2025-06-04T07:15:53.831" v="36" actId="20577"/>
          <ac:spMkLst>
            <pc:docMk/>
            <pc:sldMk cId="0" sldId="256"/>
            <ac:spMk id="2" creationId="{502B3ADE-11BD-1984-5549-2E1D0F9B0CE1}"/>
          </ac:spMkLst>
        </pc:spChg>
      </pc:sldChg>
      <pc:sldChg chg="modSp mod">
        <pc:chgData name="이수성 Lee Soosung" userId="bc5a122c-7a11-468d-8e68-7847c754983c" providerId="ADAL" clId="{123C43F3-7157-436E-A194-57A4B3F8495C}" dt="2025-05-30T03:36:28.056" v="31" actId="20577"/>
        <pc:sldMkLst>
          <pc:docMk/>
          <pc:sldMk cId="3404518598" sldId="261"/>
        </pc:sldMkLst>
        <pc:spChg chg="mod">
          <ac:chgData name="이수성 Lee Soosung" userId="bc5a122c-7a11-468d-8e68-7847c754983c" providerId="ADAL" clId="{123C43F3-7157-436E-A194-57A4B3F8495C}" dt="2025-05-30T03:35:40.509" v="13" actId="20577"/>
          <ac:spMkLst>
            <pc:docMk/>
            <pc:sldMk cId="3404518598" sldId="261"/>
            <ac:spMk id="45" creationId="{CEF7B333-9E3E-FDF1-2986-888DC8A98A06}"/>
          </ac:spMkLst>
        </pc:spChg>
        <pc:graphicFrameChg chg="modGraphic">
          <ac:chgData name="이수성 Lee Soosung" userId="bc5a122c-7a11-468d-8e68-7847c754983c" providerId="ADAL" clId="{123C43F3-7157-436E-A194-57A4B3F8495C}" dt="2025-05-30T03:36:28.056" v="31" actId="20577"/>
          <ac:graphicFrameMkLst>
            <pc:docMk/>
            <pc:sldMk cId="3404518598" sldId="261"/>
            <ac:graphicFrameMk id="44" creationId="{3C166418-570F-C94D-2F0A-45641903E368}"/>
          </ac:graphicFrameMkLst>
        </pc:graphicFrameChg>
      </pc:sldChg>
    </pc:docChg>
  </pc:docChgLst>
  <pc:docChgLst>
    <pc:chgData name="이수성 Lee Soosung" userId="bc5a122c-7a11-468d-8e68-7847c754983c" providerId="ADAL" clId="{BA9FC3E3-D071-4780-844C-A0AC8ADD09B1}"/>
    <pc:docChg chg="undo redo custSel addSld delSld modSld">
      <pc:chgData name="이수성 Lee Soosung" userId="bc5a122c-7a11-468d-8e68-7847c754983c" providerId="ADAL" clId="{BA9FC3E3-D071-4780-844C-A0AC8ADD09B1}" dt="2025-07-28T05:54:57.980" v="3441" actId="20577"/>
      <pc:docMkLst>
        <pc:docMk/>
      </pc:docMkLst>
      <pc:sldChg chg="addSp delSp modSp mod">
        <pc:chgData name="이수성 Lee Soosung" userId="bc5a122c-7a11-468d-8e68-7847c754983c" providerId="ADAL" clId="{BA9FC3E3-D071-4780-844C-A0AC8ADD09B1}" dt="2025-07-21T01:25:30.272" v="68" actId="20577"/>
        <pc:sldMkLst>
          <pc:docMk/>
          <pc:sldMk cId="0" sldId="256"/>
        </pc:sldMkLst>
        <pc:spChg chg="mod">
          <ac:chgData name="이수성 Lee Soosung" userId="bc5a122c-7a11-468d-8e68-7847c754983c" providerId="ADAL" clId="{BA9FC3E3-D071-4780-844C-A0AC8ADD09B1}" dt="2025-07-21T01:25:30.272" v="68" actId="20577"/>
          <ac:spMkLst>
            <pc:docMk/>
            <pc:sldMk cId="0" sldId="256"/>
            <ac:spMk id="15" creationId="{B7FCBD24-9752-ADEB-4051-77031F455909}"/>
          </ac:spMkLst>
        </pc:spChg>
        <pc:picChg chg="add mod ord">
          <ac:chgData name="이수성 Lee Soosung" userId="bc5a122c-7a11-468d-8e68-7847c754983c" providerId="ADAL" clId="{BA9FC3E3-D071-4780-844C-A0AC8ADD09B1}" dt="2025-07-21T01:25:10.734" v="9"/>
          <ac:picMkLst>
            <pc:docMk/>
            <pc:sldMk cId="0" sldId="256"/>
            <ac:picMk id="14" creationId="{3AEEFBF3-B61D-2A10-98EB-6FE8E9EC0059}"/>
          </ac:picMkLst>
        </pc:picChg>
        <pc:picChg chg="del">
          <ac:chgData name="이수성 Lee Soosung" userId="bc5a122c-7a11-468d-8e68-7847c754983c" providerId="ADAL" clId="{BA9FC3E3-D071-4780-844C-A0AC8ADD09B1}" dt="2025-07-21T01:25:01.702" v="8" actId="478"/>
          <ac:picMkLst>
            <pc:docMk/>
            <pc:sldMk cId="0" sldId="256"/>
            <ac:picMk id="17" creationId="{F74241F1-FB7E-3027-F0E3-379FA7CE5B6D}"/>
          </ac:picMkLst>
        </pc:picChg>
      </pc:sldChg>
      <pc:sldChg chg="modSp del mod">
        <pc:chgData name="이수성 Lee Soosung" userId="bc5a122c-7a11-468d-8e68-7847c754983c" providerId="ADAL" clId="{BA9FC3E3-D071-4780-844C-A0AC8ADD09B1}" dt="2025-07-22T01:36:03.253" v="1832" actId="47"/>
        <pc:sldMkLst>
          <pc:docMk/>
          <pc:sldMk cId="0" sldId="258"/>
        </pc:sldMkLst>
        <pc:spChg chg="mod">
          <ac:chgData name="이수성 Lee Soosung" userId="bc5a122c-7a11-468d-8e68-7847c754983c" providerId="ADAL" clId="{BA9FC3E3-D071-4780-844C-A0AC8ADD09B1}" dt="2025-07-21T01:26:24.307" v="86" actId="14100"/>
          <ac:spMkLst>
            <pc:docMk/>
            <pc:sldMk cId="0" sldId="258"/>
            <ac:spMk id="6" creationId="{00000000-0000-0000-0000-000000000000}"/>
          </ac:spMkLst>
        </pc:spChg>
      </pc:sldChg>
      <pc:sldChg chg="addSp delSp modSp mod">
        <pc:chgData name="이수성 Lee Soosung" userId="bc5a122c-7a11-468d-8e68-7847c754983c" providerId="ADAL" clId="{BA9FC3E3-D071-4780-844C-A0AC8ADD09B1}" dt="2025-07-22T01:28:48.311" v="1768" actId="207"/>
        <pc:sldMkLst>
          <pc:docMk/>
          <pc:sldMk cId="3404518598" sldId="261"/>
        </pc:sldMkLst>
        <pc:spChg chg="mod">
          <ac:chgData name="이수성 Lee Soosung" userId="bc5a122c-7a11-468d-8e68-7847c754983c" providerId="ADAL" clId="{BA9FC3E3-D071-4780-844C-A0AC8ADD09B1}" dt="2025-07-21T02:22:17.731" v="465" actId="20577"/>
          <ac:spMkLst>
            <pc:docMk/>
            <pc:sldMk cId="3404518598" sldId="261"/>
            <ac:spMk id="45" creationId="{CEF7B333-9E3E-FDF1-2986-888DC8A98A06}"/>
          </ac:spMkLst>
        </pc:spChg>
        <pc:graphicFrameChg chg="mod modGraphic">
          <ac:chgData name="이수성 Lee Soosung" userId="bc5a122c-7a11-468d-8e68-7847c754983c" providerId="ADAL" clId="{BA9FC3E3-D071-4780-844C-A0AC8ADD09B1}" dt="2025-07-22T01:28:48.311" v="1768" actId="207"/>
          <ac:graphicFrameMkLst>
            <pc:docMk/>
            <pc:sldMk cId="3404518598" sldId="261"/>
            <ac:graphicFrameMk id="44" creationId="{3C166418-570F-C94D-2F0A-45641903E368}"/>
          </ac:graphicFrameMkLst>
        </pc:graphicFrameChg>
        <pc:picChg chg="del">
          <ac:chgData name="이수성 Lee Soosung" userId="bc5a122c-7a11-468d-8e68-7847c754983c" providerId="ADAL" clId="{BA9FC3E3-D071-4780-844C-A0AC8ADD09B1}" dt="2025-07-21T02:22:10.110" v="460" actId="478"/>
          <ac:picMkLst>
            <pc:docMk/>
            <pc:sldMk cId="3404518598" sldId="261"/>
            <ac:picMk id="4" creationId="{F95074EB-708B-C4E7-A818-9AA89ADB3310}"/>
          </ac:picMkLst>
        </pc:picChg>
        <pc:picChg chg="add mod ord modCrop">
          <ac:chgData name="이수성 Lee Soosung" userId="bc5a122c-7a11-468d-8e68-7847c754983c" providerId="ADAL" clId="{BA9FC3E3-D071-4780-844C-A0AC8ADD09B1}" dt="2025-07-21T02:22:14.307" v="461" actId="14861"/>
          <ac:picMkLst>
            <pc:docMk/>
            <pc:sldMk cId="3404518598" sldId="261"/>
            <ac:picMk id="5" creationId="{31DD1CA9-B294-C277-6029-44D128771CBE}"/>
          </ac:picMkLst>
        </pc:picChg>
      </pc:sldChg>
      <pc:sldChg chg="modSp mod">
        <pc:chgData name="이수성 Lee Soosung" userId="bc5a122c-7a11-468d-8e68-7847c754983c" providerId="ADAL" clId="{BA9FC3E3-D071-4780-844C-A0AC8ADD09B1}" dt="2025-07-21T01:27:04.662" v="145" actId="20577"/>
        <pc:sldMkLst>
          <pc:docMk/>
          <pc:sldMk cId="3395001878" sldId="262"/>
        </pc:sldMkLst>
        <pc:spChg chg="mod">
          <ac:chgData name="이수성 Lee Soosung" userId="bc5a122c-7a11-468d-8e68-7847c754983c" providerId="ADAL" clId="{BA9FC3E3-D071-4780-844C-A0AC8ADD09B1}" dt="2025-07-21T01:27:04.662" v="145" actId="20577"/>
          <ac:spMkLst>
            <pc:docMk/>
            <pc:sldMk cId="3395001878" sldId="262"/>
            <ac:spMk id="15" creationId="{E9C299DF-875C-BF95-7A3C-19838BDAB3F8}"/>
          </ac:spMkLst>
        </pc:spChg>
        <pc:spChg chg="mod">
          <ac:chgData name="이수성 Lee Soosung" userId="bc5a122c-7a11-468d-8e68-7847c754983c" providerId="ADAL" clId="{BA9FC3E3-D071-4780-844C-A0AC8ADD09B1}" dt="2025-07-21T01:26:50.756" v="100" actId="20577"/>
          <ac:spMkLst>
            <pc:docMk/>
            <pc:sldMk cId="3395001878" sldId="262"/>
            <ac:spMk id="17" creationId="{F1457D0A-CFB3-46FD-63B4-667EFF004AF5}"/>
          </ac:spMkLst>
        </pc:spChg>
      </pc:sldChg>
      <pc:sldChg chg="addSp delSp modSp mod">
        <pc:chgData name="이수성 Lee Soosung" userId="bc5a122c-7a11-468d-8e68-7847c754983c" providerId="ADAL" clId="{BA9FC3E3-D071-4780-844C-A0AC8ADD09B1}" dt="2025-07-22T01:14:13.177" v="1374" actId="20577"/>
        <pc:sldMkLst>
          <pc:docMk/>
          <pc:sldMk cId="2516143682" sldId="263"/>
        </pc:sldMkLst>
        <pc:spChg chg="mod">
          <ac:chgData name="이수성 Lee Soosung" userId="bc5a122c-7a11-468d-8e68-7847c754983c" providerId="ADAL" clId="{BA9FC3E3-D071-4780-844C-A0AC8ADD09B1}" dt="2025-07-22T01:14:13.177" v="1374" actId="20577"/>
          <ac:spMkLst>
            <pc:docMk/>
            <pc:sldMk cId="2516143682" sldId="263"/>
            <ac:spMk id="17" creationId="{C6B432BD-50D1-C3C7-2BC9-5E39B58F59FA}"/>
          </ac:spMkLst>
        </pc:spChg>
        <pc:spChg chg="mod">
          <ac:chgData name="이수성 Lee Soosung" userId="bc5a122c-7a11-468d-8e68-7847c754983c" providerId="ADAL" clId="{BA9FC3E3-D071-4780-844C-A0AC8ADD09B1}" dt="2025-07-22T00:47:51.966" v="565" actId="1035"/>
          <ac:spMkLst>
            <pc:docMk/>
            <pc:sldMk cId="2516143682" sldId="263"/>
            <ac:spMk id="21" creationId="{386E92D7-4392-A825-D8A5-F1D6F6D1A877}"/>
          </ac:spMkLst>
        </pc:spChg>
        <pc:graphicFrameChg chg="mod modGraphic">
          <ac:chgData name="이수성 Lee Soosung" userId="bc5a122c-7a11-468d-8e68-7847c754983c" providerId="ADAL" clId="{BA9FC3E3-D071-4780-844C-A0AC8ADD09B1}" dt="2025-07-22T00:48:59.842" v="572" actId="20577"/>
          <ac:graphicFrameMkLst>
            <pc:docMk/>
            <pc:sldMk cId="2516143682" sldId="263"/>
            <ac:graphicFrameMk id="13" creationId="{0F5942D2-2274-1C61-2B2F-E1E4F41CB8BA}"/>
          </ac:graphicFrameMkLst>
        </pc:graphicFrameChg>
        <pc:picChg chg="add mod">
          <ac:chgData name="이수성 Lee Soosung" userId="bc5a122c-7a11-468d-8e68-7847c754983c" providerId="ADAL" clId="{BA9FC3E3-D071-4780-844C-A0AC8ADD09B1}" dt="2025-07-22T00:47:47.827" v="558" actId="1035"/>
          <ac:picMkLst>
            <pc:docMk/>
            <pc:sldMk cId="2516143682" sldId="263"/>
            <ac:picMk id="7" creationId="{31A43C52-7E45-1EB1-7528-8015A9AE02B3}"/>
          </ac:picMkLst>
        </pc:picChg>
        <pc:picChg chg="del">
          <ac:chgData name="이수성 Lee Soosung" userId="bc5a122c-7a11-468d-8e68-7847c754983c" providerId="ADAL" clId="{BA9FC3E3-D071-4780-844C-A0AC8ADD09B1}" dt="2025-07-22T00:46:36.305" v="480" actId="478"/>
          <ac:picMkLst>
            <pc:docMk/>
            <pc:sldMk cId="2516143682" sldId="263"/>
            <ac:picMk id="12" creationId="{C29A2118-C8C7-C4FB-0D67-0B8B656DE627}"/>
          </ac:picMkLst>
        </pc:picChg>
        <pc:picChg chg="del">
          <ac:chgData name="이수성 Lee Soosung" userId="bc5a122c-7a11-468d-8e68-7847c754983c" providerId="ADAL" clId="{BA9FC3E3-D071-4780-844C-A0AC8ADD09B1}" dt="2025-07-22T00:46:35.944" v="479" actId="478"/>
          <ac:picMkLst>
            <pc:docMk/>
            <pc:sldMk cId="2516143682" sldId="263"/>
            <ac:picMk id="14" creationId="{DD8CF686-4B5E-CFDB-C1C1-BE11782A9CD3}"/>
          </ac:picMkLst>
        </pc:picChg>
      </pc:sldChg>
      <pc:sldChg chg="addSp delSp modSp mod">
        <pc:chgData name="이수성 Lee Soosung" userId="bc5a122c-7a11-468d-8e68-7847c754983c" providerId="ADAL" clId="{BA9FC3E3-D071-4780-844C-A0AC8ADD09B1}" dt="2025-07-28T05:53:12.844" v="3331" actId="20577"/>
        <pc:sldMkLst>
          <pc:docMk/>
          <pc:sldMk cId="3541111621" sldId="270"/>
        </pc:sldMkLst>
        <pc:spChg chg="mod">
          <ac:chgData name="이수성 Lee Soosung" userId="bc5a122c-7a11-468d-8e68-7847c754983c" providerId="ADAL" clId="{BA9FC3E3-D071-4780-844C-A0AC8ADD09B1}" dt="2025-07-28T05:53:12.844" v="3331" actId="20577"/>
          <ac:spMkLst>
            <pc:docMk/>
            <pc:sldMk cId="3541111621" sldId="270"/>
            <ac:spMk id="4" creationId="{5E3358DF-6A46-717C-2102-A68767908867}"/>
          </ac:spMkLst>
        </pc:spChg>
        <pc:picChg chg="del">
          <ac:chgData name="이수성 Lee Soosung" userId="bc5a122c-7a11-468d-8e68-7847c754983c" providerId="ADAL" clId="{BA9FC3E3-D071-4780-844C-A0AC8ADD09B1}" dt="2025-07-22T02:53:10.460" v="3181" actId="478"/>
          <ac:picMkLst>
            <pc:docMk/>
            <pc:sldMk cId="3541111621" sldId="270"/>
            <ac:picMk id="2" creationId="{8335324E-5070-560C-203F-CC6861290935}"/>
          </ac:picMkLst>
        </pc:picChg>
        <pc:picChg chg="add mod">
          <ac:chgData name="이수성 Lee Soosung" userId="bc5a122c-7a11-468d-8e68-7847c754983c" providerId="ADAL" clId="{BA9FC3E3-D071-4780-844C-A0AC8ADD09B1}" dt="2025-07-28T01:13:47.840" v="3316" actId="208"/>
          <ac:picMkLst>
            <pc:docMk/>
            <pc:sldMk cId="3541111621" sldId="270"/>
            <ac:picMk id="3" creationId="{28D3FE3B-9EB0-06EA-8F0D-333E1880C430}"/>
          </ac:picMkLst>
        </pc:picChg>
        <pc:picChg chg="del">
          <ac:chgData name="이수성 Lee Soosung" userId="bc5a122c-7a11-468d-8e68-7847c754983c" providerId="ADAL" clId="{BA9FC3E3-D071-4780-844C-A0AC8ADD09B1}" dt="2025-07-22T02:53:11.411" v="3184" actId="478"/>
          <ac:picMkLst>
            <pc:docMk/>
            <pc:sldMk cId="3541111621" sldId="270"/>
            <ac:picMk id="3" creationId="{E90361FF-E6C3-2375-CADA-DA622C660516}"/>
          </ac:picMkLst>
        </pc:picChg>
        <pc:picChg chg="del">
          <ac:chgData name="이수성 Lee Soosung" userId="bc5a122c-7a11-468d-8e68-7847c754983c" providerId="ADAL" clId="{BA9FC3E3-D071-4780-844C-A0AC8ADD09B1}" dt="2025-07-22T02:53:10.763" v="3182" actId="478"/>
          <ac:picMkLst>
            <pc:docMk/>
            <pc:sldMk cId="3541111621" sldId="270"/>
            <ac:picMk id="7" creationId="{7913D1E1-0695-4F70-8893-5382D87FA000}"/>
          </ac:picMkLst>
        </pc:picChg>
        <pc:picChg chg="del">
          <ac:chgData name="이수성 Lee Soosung" userId="bc5a122c-7a11-468d-8e68-7847c754983c" providerId="ADAL" clId="{BA9FC3E3-D071-4780-844C-A0AC8ADD09B1}" dt="2025-07-22T02:53:11.083" v="3183" actId="478"/>
          <ac:picMkLst>
            <pc:docMk/>
            <pc:sldMk cId="3541111621" sldId="270"/>
            <ac:picMk id="9" creationId="{E385F53C-C805-0C48-B0ED-28F461F3A531}"/>
          </ac:picMkLst>
        </pc:picChg>
        <pc:picChg chg="add mod">
          <ac:chgData name="이수성 Lee Soosung" userId="bc5a122c-7a11-468d-8e68-7847c754983c" providerId="ADAL" clId="{BA9FC3E3-D071-4780-844C-A0AC8ADD09B1}" dt="2025-07-28T01:13:47.840" v="3316" actId="208"/>
          <ac:picMkLst>
            <pc:docMk/>
            <pc:sldMk cId="3541111621" sldId="270"/>
            <ac:picMk id="9" creationId="{FACCB209-8E74-74CC-95DC-280FF8D1CC9F}"/>
          </ac:picMkLst>
        </pc:picChg>
        <pc:picChg chg="add mod modCrop">
          <ac:chgData name="이수성 Lee Soosung" userId="bc5a122c-7a11-468d-8e68-7847c754983c" providerId="ADAL" clId="{BA9FC3E3-D071-4780-844C-A0AC8ADD09B1}" dt="2025-07-28T01:13:47.840" v="3316" actId="208"/>
          <ac:picMkLst>
            <pc:docMk/>
            <pc:sldMk cId="3541111621" sldId="270"/>
            <ac:picMk id="12" creationId="{BE7F029C-2148-2A1F-29B6-EA647164F007}"/>
          </ac:picMkLst>
        </pc:picChg>
      </pc:sldChg>
      <pc:sldChg chg="modSp mod">
        <pc:chgData name="이수성 Lee Soosung" userId="bc5a122c-7a11-468d-8e68-7847c754983c" providerId="ADAL" clId="{BA9FC3E3-D071-4780-844C-A0AC8ADD09B1}" dt="2025-07-28T05:54:57.980" v="3441" actId="20577"/>
        <pc:sldMkLst>
          <pc:docMk/>
          <pc:sldMk cId="2267056004" sldId="280"/>
        </pc:sldMkLst>
        <pc:spChg chg="mod">
          <ac:chgData name="이수성 Lee Soosung" userId="bc5a122c-7a11-468d-8e68-7847c754983c" providerId="ADAL" clId="{BA9FC3E3-D071-4780-844C-A0AC8ADD09B1}" dt="2025-07-28T05:53:10.390" v="3330" actId="20577"/>
          <ac:spMkLst>
            <pc:docMk/>
            <pc:sldMk cId="2267056004" sldId="280"/>
            <ac:spMk id="4" creationId="{EBAF6A2F-A1B0-E3D2-2099-E137BD2292CD}"/>
          </ac:spMkLst>
        </pc:spChg>
        <pc:spChg chg="mod">
          <ac:chgData name="이수성 Lee Soosung" userId="bc5a122c-7a11-468d-8e68-7847c754983c" providerId="ADAL" clId="{BA9FC3E3-D071-4780-844C-A0AC8ADD09B1}" dt="2025-07-28T05:54:57.980" v="3441" actId="20577"/>
          <ac:spMkLst>
            <pc:docMk/>
            <pc:sldMk cId="2267056004" sldId="280"/>
            <ac:spMk id="8" creationId="{5EB0195D-54F2-A16C-9339-FD5B902A050A}"/>
          </ac:spMkLst>
        </pc:spChg>
      </pc:sldChg>
      <pc:sldChg chg="addSp delSp modSp mod">
        <pc:chgData name="이수성 Lee Soosung" userId="bc5a122c-7a11-468d-8e68-7847c754983c" providerId="ADAL" clId="{BA9FC3E3-D071-4780-844C-A0AC8ADD09B1}" dt="2025-07-28T05:52:48.832" v="3328" actId="1036"/>
        <pc:sldMkLst>
          <pc:docMk/>
          <pc:sldMk cId="2967028717" sldId="284"/>
        </pc:sldMkLst>
        <pc:spChg chg="del mod">
          <ac:chgData name="이수성 Lee Soosung" userId="bc5a122c-7a11-468d-8e68-7847c754983c" providerId="ADAL" clId="{BA9FC3E3-D071-4780-844C-A0AC8ADD09B1}" dt="2025-07-22T01:15:10.522" v="1378" actId="478"/>
          <ac:spMkLst>
            <pc:docMk/>
            <pc:sldMk cId="2967028717" sldId="284"/>
            <ac:spMk id="12" creationId="{09A1842A-B938-2E39-D95C-1AA5BDCF466A}"/>
          </ac:spMkLst>
        </pc:spChg>
        <pc:spChg chg="mod">
          <ac:chgData name="이수성 Lee Soosung" userId="bc5a122c-7a11-468d-8e68-7847c754983c" providerId="ADAL" clId="{BA9FC3E3-D071-4780-844C-A0AC8ADD09B1}" dt="2025-07-22T01:14:07.902" v="1373" actId="20577"/>
          <ac:spMkLst>
            <pc:docMk/>
            <pc:sldMk cId="2967028717" sldId="284"/>
            <ac:spMk id="17" creationId="{C6B432BD-50D1-C3C7-2BC9-5E39B58F59FA}"/>
          </ac:spMkLst>
        </pc:spChg>
        <pc:graphicFrameChg chg="add mod modGraphic">
          <ac:chgData name="이수성 Lee Soosung" userId="bc5a122c-7a11-468d-8e68-7847c754983c" providerId="ADAL" clId="{BA9FC3E3-D071-4780-844C-A0AC8ADD09B1}" dt="2025-07-28T05:52:48.832" v="3328" actId="1036"/>
          <ac:graphicFrameMkLst>
            <pc:docMk/>
            <pc:sldMk cId="2967028717" sldId="284"/>
            <ac:graphicFrameMk id="18" creationId="{9A832DF6-9659-D69F-CEC9-DF7F14DA09B9}"/>
          </ac:graphicFrameMkLst>
        </pc:graphicFrameChg>
        <pc:graphicFrameChg chg="add del mod">
          <ac:chgData name="이수성 Lee Soosung" userId="bc5a122c-7a11-468d-8e68-7847c754983c" providerId="ADAL" clId="{BA9FC3E3-D071-4780-844C-A0AC8ADD09B1}" dt="2025-07-22T01:31:28.713" v="1820" actId="478"/>
          <ac:graphicFrameMkLst>
            <pc:docMk/>
            <pc:sldMk cId="2967028717" sldId="284"/>
            <ac:graphicFrameMk id="19" creationId="{F781BE1F-AEDF-C3A3-B858-C28046035B83}"/>
          </ac:graphicFrameMkLst>
        </pc:graphicFrameChg>
        <pc:picChg chg="add mod">
          <ac:chgData name="이수성 Lee Soosung" userId="bc5a122c-7a11-468d-8e68-7847c754983c" providerId="ADAL" clId="{BA9FC3E3-D071-4780-844C-A0AC8ADD09B1}" dt="2025-07-28T05:52:48.832" v="3328" actId="1036"/>
          <ac:picMkLst>
            <pc:docMk/>
            <pc:sldMk cId="2967028717" sldId="284"/>
            <ac:picMk id="3" creationId="{B190BA31-43C2-2649-0BC1-2FC8E1662B6C}"/>
          </ac:picMkLst>
        </pc:picChg>
        <pc:picChg chg="del">
          <ac:chgData name="이수성 Lee Soosung" userId="bc5a122c-7a11-468d-8e68-7847c754983c" providerId="ADAL" clId="{BA9FC3E3-D071-4780-844C-A0AC8ADD09B1}" dt="2025-07-22T00:50:51.053" v="579" actId="478"/>
          <ac:picMkLst>
            <pc:docMk/>
            <pc:sldMk cId="2967028717" sldId="284"/>
            <ac:picMk id="3" creationId="{CBF68507-6482-0154-AEA3-72F1DC912BDF}"/>
          </ac:picMkLst>
        </pc:picChg>
        <pc:picChg chg="del mod">
          <ac:chgData name="이수성 Lee Soosung" userId="bc5a122c-7a11-468d-8e68-7847c754983c" providerId="ADAL" clId="{BA9FC3E3-D071-4780-844C-A0AC8ADD09B1}" dt="2025-07-22T01:14:22.135" v="1375" actId="478"/>
          <ac:picMkLst>
            <pc:docMk/>
            <pc:sldMk cId="2967028717" sldId="284"/>
            <ac:picMk id="7" creationId="{103E49E7-FB65-9B82-1F95-85DEEE761BD3}"/>
          </ac:picMkLst>
        </pc:picChg>
        <pc:picChg chg="del mod">
          <ac:chgData name="이수성 Lee Soosung" userId="bc5a122c-7a11-468d-8e68-7847c754983c" providerId="ADAL" clId="{BA9FC3E3-D071-4780-844C-A0AC8ADD09B1}" dt="2025-07-22T00:52:18.967" v="626" actId="478"/>
          <ac:picMkLst>
            <pc:docMk/>
            <pc:sldMk cId="2967028717" sldId="284"/>
            <ac:picMk id="8" creationId="{53EC7A06-8FE5-3307-88AF-71DDBA97D7D1}"/>
          </ac:picMkLst>
        </pc:picChg>
        <pc:picChg chg="add del mod ord modCrop">
          <ac:chgData name="이수성 Lee Soosung" userId="bc5a122c-7a11-468d-8e68-7847c754983c" providerId="ADAL" clId="{BA9FC3E3-D071-4780-844C-A0AC8ADD09B1}" dt="2025-07-22T01:14:23.443" v="1377" actId="478"/>
          <ac:picMkLst>
            <pc:docMk/>
            <pc:sldMk cId="2967028717" sldId="284"/>
            <ac:picMk id="11" creationId="{E65AB05E-0638-1400-68C3-C5093BC420EB}"/>
          </ac:picMkLst>
        </pc:picChg>
        <pc:picChg chg="add del mod modCrop">
          <ac:chgData name="이수성 Lee Soosung" userId="bc5a122c-7a11-468d-8e68-7847c754983c" providerId="ADAL" clId="{BA9FC3E3-D071-4780-844C-A0AC8ADD09B1}" dt="2025-07-22T01:14:22.746" v="1376" actId="478"/>
          <ac:picMkLst>
            <pc:docMk/>
            <pc:sldMk cId="2967028717" sldId="284"/>
            <ac:picMk id="14" creationId="{061D4E9F-6F6B-BA00-BFF0-7DDDF662E7A2}"/>
          </ac:picMkLst>
        </pc:picChg>
        <pc:picChg chg="add del mod">
          <ac:chgData name="이수성 Lee Soosung" userId="bc5a122c-7a11-468d-8e68-7847c754983c" providerId="ADAL" clId="{BA9FC3E3-D071-4780-844C-A0AC8ADD09B1}" dt="2025-07-22T01:27:20.718" v="1762" actId="478"/>
          <ac:picMkLst>
            <pc:docMk/>
            <pc:sldMk cId="2967028717" sldId="284"/>
            <ac:picMk id="15" creationId="{D3C52D44-4F92-535D-B3DF-8DD0CA7D0E36}"/>
          </ac:picMkLst>
        </pc:picChg>
      </pc:sldChg>
      <pc:sldChg chg="addSp delSp modSp mod">
        <pc:chgData name="이수성 Lee Soosung" userId="bc5a122c-7a11-468d-8e68-7847c754983c" providerId="ADAL" clId="{BA9FC3E3-D071-4780-844C-A0AC8ADD09B1}" dt="2025-07-28T05:53:16.188" v="3332" actId="20577"/>
        <pc:sldMkLst>
          <pc:docMk/>
          <pc:sldMk cId="2269933721" sldId="286"/>
        </pc:sldMkLst>
        <pc:spChg chg="mod">
          <ac:chgData name="이수성 Lee Soosung" userId="bc5a122c-7a11-468d-8e68-7847c754983c" providerId="ADAL" clId="{BA9FC3E3-D071-4780-844C-A0AC8ADD09B1}" dt="2025-07-28T05:53:16.188" v="3332" actId="20577"/>
          <ac:spMkLst>
            <pc:docMk/>
            <pc:sldMk cId="2269933721" sldId="286"/>
            <ac:spMk id="4" creationId="{5E3358DF-6A46-717C-2102-A68767908867}"/>
          </ac:spMkLst>
        </pc:spChg>
        <pc:spChg chg="mod">
          <ac:chgData name="이수성 Lee Soosung" userId="bc5a122c-7a11-468d-8e68-7847c754983c" providerId="ADAL" clId="{BA9FC3E3-D071-4780-844C-A0AC8ADD09B1}" dt="2025-07-22T00:59:09.725" v="749" actId="20577"/>
          <ac:spMkLst>
            <pc:docMk/>
            <pc:sldMk cId="2269933721" sldId="286"/>
            <ac:spMk id="8" creationId="{DB201A75-869D-040D-596C-249D30190619}"/>
          </ac:spMkLst>
        </pc:spChg>
        <pc:spChg chg="add del">
          <ac:chgData name="이수성 Lee Soosung" userId="bc5a122c-7a11-468d-8e68-7847c754983c" providerId="ADAL" clId="{BA9FC3E3-D071-4780-844C-A0AC8ADD09B1}" dt="2025-07-22T02:33:52.663" v="3137" actId="478"/>
          <ac:spMkLst>
            <pc:docMk/>
            <pc:sldMk cId="2269933721" sldId="286"/>
            <ac:spMk id="17" creationId="{176D04CC-F7A1-16D0-5FA4-C81C2CA79788}"/>
          </ac:spMkLst>
        </pc:spChg>
        <pc:spChg chg="mod">
          <ac:chgData name="이수성 Lee Soosung" userId="bc5a122c-7a11-468d-8e68-7847c754983c" providerId="ADAL" clId="{BA9FC3E3-D071-4780-844C-A0AC8ADD09B1}" dt="2025-07-22T02:37:51.098" v="3180" actId="1038"/>
          <ac:spMkLst>
            <pc:docMk/>
            <pc:sldMk cId="2269933721" sldId="286"/>
            <ac:spMk id="21" creationId="{6BBBCFA2-B7EF-EE27-4CD0-A28D04A066CD}"/>
          </ac:spMkLst>
        </pc:spChg>
        <pc:spChg chg="del">
          <ac:chgData name="이수성 Lee Soosung" userId="bc5a122c-7a11-468d-8e68-7847c754983c" providerId="ADAL" clId="{BA9FC3E3-D071-4780-844C-A0AC8ADD09B1}" dt="2025-07-22T02:07:00.314" v="2501" actId="478"/>
          <ac:spMkLst>
            <pc:docMk/>
            <pc:sldMk cId="2269933721" sldId="286"/>
            <ac:spMk id="22" creationId="{F1603A39-98D4-9970-33DC-6FCA5E4EE722}"/>
          </ac:spMkLst>
        </pc:spChg>
        <pc:spChg chg="del">
          <ac:chgData name="이수성 Lee Soosung" userId="bc5a122c-7a11-468d-8e68-7847c754983c" providerId="ADAL" clId="{BA9FC3E3-D071-4780-844C-A0AC8ADD09B1}" dt="2025-07-22T02:07:00.997" v="2502" actId="478"/>
          <ac:spMkLst>
            <pc:docMk/>
            <pc:sldMk cId="2269933721" sldId="286"/>
            <ac:spMk id="23" creationId="{86E48551-32CE-1320-1176-DCFD438389B9}"/>
          </ac:spMkLst>
        </pc:spChg>
        <pc:picChg chg="add mod ord">
          <ac:chgData name="이수성 Lee Soosung" userId="bc5a122c-7a11-468d-8e68-7847c754983c" providerId="ADAL" clId="{BA9FC3E3-D071-4780-844C-A0AC8ADD09B1}" dt="2025-07-22T02:37:51.098" v="3180" actId="1038"/>
          <ac:picMkLst>
            <pc:docMk/>
            <pc:sldMk cId="2269933721" sldId="286"/>
            <ac:picMk id="3" creationId="{DB008334-E5B9-9B22-A953-E59150AC26EC}"/>
          </ac:picMkLst>
        </pc:picChg>
        <pc:picChg chg="del">
          <ac:chgData name="이수성 Lee Soosung" userId="bc5a122c-7a11-468d-8e68-7847c754983c" providerId="ADAL" clId="{BA9FC3E3-D071-4780-844C-A0AC8ADD09B1}" dt="2025-07-22T02:06:58.246" v="2499" actId="478"/>
          <ac:picMkLst>
            <pc:docMk/>
            <pc:sldMk cId="2269933721" sldId="286"/>
            <ac:picMk id="13" creationId="{63D1D6F1-34B8-89BA-C20D-7A659E43ACF7}"/>
          </ac:picMkLst>
        </pc:picChg>
        <pc:picChg chg="mod">
          <ac:chgData name="이수성 Lee Soosung" userId="bc5a122c-7a11-468d-8e68-7847c754983c" providerId="ADAL" clId="{BA9FC3E3-D071-4780-844C-A0AC8ADD09B1}" dt="2025-07-22T02:37:51.098" v="3180" actId="1038"/>
          <ac:picMkLst>
            <pc:docMk/>
            <pc:sldMk cId="2269933721" sldId="286"/>
            <ac:picMk id="14" creationId="{626A070A-966F-07E0-1FD2-01078958D241}"/>
          </ac:picMkLst>
        </pc:picChg>
        <pc:cxnChg chg="add del mod">
          <ac:chgData name="이수성 Lee Soosung" userId="bc5a122c-7a11-468d-8e68-7847c754983c" providerId="ADAL" clId="{BA9FC3E3-D071-4780-844C-A0AC8ADD09B1}" dt="2025-07-22T02:33:53.381" v="3138" actId="478"/>
          <ac:cxnSpMkLst>
            <pc:docMk/>
            <pc:sldMk cId="2269933721" sldId="286"/>
            <ac:cxnSpMk id="7" creationId="{758D9145-3C06-54F1-95D8-83AFC5428BC8}"/>
          </ac:cxnSpMkLst>
        </pc:cxnChg>
        <pc:cxnChg chg="add mod">
          <ac:chgData name="이수성 Lee Soosung" userId="bc5a122c-7a11-468d-8e68-7847c754983c" providerId="ADAL" clId="{BA9FC3E3-D071-4780-844C-A0AC8ADD09B1}" dt="2025-07-22T02:37:51.098" v="3180" actId="1038"/>
          <ac:cxnSpMkLst>
            <pc:docMk/>
            <pc:sldMk cId="2269933721" sldId="286"/>
            <ac:cxnSpMk id="20" creationId="{56269E66-6787-71F8-6521-0F7DC07EE928}"/>
          </ac:cxnSpMkLst>
        </pc:cxnChg>
      </pc:sldChg>
      <pc:sldChg chg="modSp add mod">
        <pc:chgData name="이수성 Lee Soosung" userId="bc5a122c-7a11-468d-8e68-7847c754983c" providerId="ADAL" clId="{BA9FC3E3-D071-4780-844C-A0AC8ADD09B1}" dt="2025-07-28T05:53:07.400" v="3329" actId="20577"/>
        <pc:sldMkLst>
          <pc:docMk/>
          <pc:sldMk cId="270894018" sldId="287"/>
        </pc:sldMkLst>
        <pc:spChg chg="mod">
          <ac:chgData name="이수성 Lee Soosung" userId="bc5a122c-7a11-468d-8e68-7847c754983c" providerId="ADAL" clId="{BA9FC3E3-D071-4780-844C-A0AC8ADD09B1}" dt="2025-07-28T05:53:07.400" v="3329" actId="20577"/>
          <ac:spMkLst>
            <pc:docMk/>
            <pc:sldMk cId="270894018" sldId="287"/>
            <ac:spMk id="4" creationId="{B73F640A-EDDE-86A1-C88D-02EBE34197DD}"/>
          </ac:spMkLst>
        </pc:spChg>
        <pc:spChg chg="mod">
          <ac:chgData name="이수성 Lee Soosung" userId="bc5a122c-7a11-468d-8e68-7847c754983c" providerId="ADAL" clId="{BA9FC3E3-D071-4780-844C-A0AC8ADD09B1}" dt="2025-07-22T01:41:10.338" v="2228" actId="1076"/>
          <ac:spMkLst>
            <pc:docMk/>
            <pc:sldMk cId="270894018" sldId="287"/>
            <ac:spMk id="12" creationId="{09A1842A-B938-2E39-D95C-1AA5BDCF466A}"/>
          </ac:spMkLst>
        </pc:spChg>
        <pc:spChg chg="mod">
          <ac:chgData name="이수성 Lee Soosung" userId="bc5a122c-7a11-468d-8e68-7847c754983c" providerId="ADAL" clId="{BA9FC3E3-D071-4780-844C-A0AC8ADD09B1}" dt="2025-07-22T01:14:04.720" v="1365" actId="20577"/>
          <ac:spMkLst>
            <pc:docMk/>
            <pc:sldMk cId="270894018" sldId="287"/>
            <ac:spMk id="17" creationId="{C6B432BD-50D1-C3C7-2BC9-5E39B58F59FA}"/>
          </ac:spMkLst>
        </pc:spChg>
      </pc:sldChg>
    </pc:docChg>
  </pc:docChgLst>
  <pc:docChgLst>
    <pc:chgData name="이수성 Lee Soosung" userId="bc5a122c-7a11-468d-8e68-7847c754983c" providerId="ADAL" clId="{EA29F0F2-8EF6-4408-B7EA-D484AA0B380A}"/>
    <pc:docChg chg="undo redo custSel addSld delSld modSld">
      <pc:chgData name="이수성 Lee Soosung" userId="bc5a122c-7a11-468d-8e68-7847c754983c" providerId="ADAL" clId="{EA29F0F2-8EF6-4408-B7EA-D484AA0B380A}" dt="2025-07-17T01:33:52.558" v="1907" actId="14861"/>
      <pc:docMkLst>
        <pc:docMk/>
      </pc:docMkLst>
      <pc:sldChg chg="addSp delSp modSp mod">
        <pc:chgData name="이수성 Lee Soosung" userId="bc5a122c-7a11-468d-8e68-7847c754983c" providerId="ADAL" clId="{EA29F0F2-8EF6-4408-B7EA-D484AA0B380A}" dt="2025-07-17T01:32:29.782" v="1888"/>
        <pc:sldMkLst>
          <pc:docMk/>
          <pc:sldMk cId="0" sldId="256"/>
        </pc:sldMkLst>
        <pc:spChg chg="mod">
          <ac:chgData name="이수성 Lee Soosung" userId="bc5a122c-7a11-468d-8e68-7847c754983c" providerId="ADAL" clId="{EA29F0F2-8EF6-4408-B7EA-D484AA0B380A}" dt="2025-07-01T06:15:26.045" v="323" actId="20577"/>
          <ac:spMkLst>
            <pc:docMk/>
            <pc:sldMk cId="0" sldId="256"/>
            <ac:spMk id="2" creationId="{502B3ADE-11BD-1984-5549-2E1D0F9B0CE1}"/>
          </ac:spMkLst>
        </pc:spChg>
        <pc:spChg chg="mod">
          <ac:chgData name="이수성 Lee Soosung" userId="bc5a122c-7a11-468d-8e68-7847c754983c" providerId="ADAL" clId="{EA29F0F2-8EF6-4408-B7EA-D484AA0B380A}" dt="2025-07-02T02:28:49.985" v="517" actId="2711"/>
          <ac:spMkLst>
            <pc:docMk/>
            <pc:sldMk cId="0" sldId="256"/>
            <ac:spMk id="12" creationId="{00000000-0000-0000-0000-000000000000}"/>
          </ac:spMkLst>
        </pc:spChg>
        <pc:spChg chg="mod">
          <ac:chgData name="이수성 Lee Soosung" userId="bc5a122c-7a11-468d-8e68-7847c754983c" providerId="ADAL" clId="{EA29F0F2-8EF6-4408-B7EA-D484AA0B380A}" dt="2025-07-01T06:10:32.498" v="164" actId="20577"/>
          <ac:spMkLst>
            <pc:docMk/>
            <pc:sldMk cId="0" sldId="256"/>
            <ac:spMk id="13" creationId="{00000000-0000-0000-0000-000000000000}"/>
          </ac:spMkLst>
        </pc:spChg>
        <pc:spChg chg="mod">
          <ac:chgData name="이수성 Lee Soosung" userId="bc5a122c-7a11-468d-8e68-7847c754983c" providerId="ADAL" clId="{EA29F0F2-8EF6-4408-B7EA-D484AA0B380A}" dt="2025-07-01T06:07:26.866" v="65" actId="20577"/>
          <ac:spMkLst>
            <pc:docMk/>
            <pc:sldMk cId="0" sldId="256"/>
            <ac:spMk id="15" creationId="{B7FCBD24-9752-ADEB-4051-77031F455909}"/>
          </ac:spMkLst>
        </pc:spChg>
        <pc:spChg chg="mod">
          <ac:chgData name="이수성 Lee Soosung" userId="bc5a122c-7a11-468d-8e68-7847c754983c" providerId="ADAL" clId="{EA29F0F2-8EF6-4408-B7EA-D484AA0B380A}" dt="2025-07-01T06:07:55.878" v="86" actId="6549"/>
          <ac:spMkLst>
            <pc:docMk/>
            <pc:sldMk cId="0" sldId="256"/>
            <ac:spMk id="18" creationId="{16F9BE0B-86A9-F9ED-F112-3275C144CD98}"/>
          </ac:spMkLst>
        </pc:spChg>
        <pc:picChg chg="add del mod">
          <ac:chgData name="이수성 Lee Soosung" userId="bc5a122c-7a11-468d-8e68-7847c754983c" providerId="ADAL" clId="{EA29F0F2-8EF6-4408-B7EA-D484AA0B380A}" dt="2025-07-17T01:31:47.180" v="1877" actId="478"/>
          <ac:picMkLst>
            <pc:docMk/>
            <pc:sldMk cId="0" sldId="256"/>
            <ac:picMk id="8" creationId="{AAE2DB89-7167-77BB-F1D5-BC72022E2C8E}"/>
          </ac:picMkLst>
        </pc:picChg>
        <pc:picChg chg="del mod">
          <ac:chgData name="이수성 Lee Soosung" userId="bc5a122c-7a11-468d-8e68-7847c754983c" providerId="ADAL" clId="{EA29F0F2-8EF6-4408-B7EA-D484AA0B380A}" dt="2025-07-01T06:15:38.105" v="325" actId="478"/>
          <ac:picMkLst>
            <pc:docMk/>
            <pc:sldMk cId="0" sldId="256"/>
            <ac:picMk id="17" creationId="{093E931A-E6FD-A623-FA57-3E474E516E3C}"/>
          </ac:picMkLst>
        </pc:picChg>
        <pc:picChg chg="add mod ord modCrop">
          <ac:chgData name="이수성 Lee Soosung" userId="bc5a122c-7a11-468d-8e68-7847c754983c" providerId="ADAL" clId="{EA29F0F2-8EF6-4408-B7EA-D484AA0B380A}" dt="2025-07-17T01:32:29.782" v="1888"/>
          <ac:picMkLst>
            <pc:docMk/>
            <pc:sldMk cId="0" sldId="256"/>
            <ac:picMk id="17" creationId="{F74241F1-FB7E-3027-F0E3-379FA7CE5B6D}"/>
          </ac:picMkLst>
        </pc:picChg>
      </pc:sldChg>
      <pc:sldChg chg="addSp delSp modSp mod">
        <pc:chgData name="이수성 Lee Soosung" userId="bc5a122c-7a11-468d-8e68-7847c754983c" providerId="ADAL" clId="{EA29F0F2-8EF6-4408-B7EA-D484AA0B380A}" dt="2025-07-02T02:59:30.200" v="954" actId="20577"/>
        <pc:sldMkLst>
          <pc:docMk/>
          <pc:sldMk cId="0" sldId="258"/>
        </pc:sldMkLst>
        <pc:spChg chg="mod">
          <ac:chgData name="이수성 Lee Soosung" userId="bc5a122c-7a11-468d-8e68-7847c754983c" providerId="ADAL" clId="{EA29F0F2-8EF6-4408-B7EA-D484AA0B380A}" dt="2025-07-02T02:29:28.240" v="522" actId="1036"/>
          <ac:spMkLst>
            <pc:docMk/>
            <pc:sldMk cId="0" sldId="258"/>
            <ac:spMk id="4" creationId="{00000000-0000-0000-0000-000000000000}"/>
          </ac:spMkLst>
        </pc:spChg>
        <pc:spChg chg="mod">
          <ac:chgData name="이수성 Lee Soosung" userId="bc5a122c-7a11-468d-8e68-7847c754983c" providerId="ADAL" clId="{EA29F0F2-8EF6-4408-B7EA-D484AA0B380A}" dt="2025-07-02T02:59:30.200" v="954" actId="20577"/>
          <ac:spMkLst>
            <pc:docMk/>
            <pc:sldMk cId="0" sldId="258"/>
            <ac:spMk id="6" creationId="{00000000-0000-0000-0000-000000000000}"/>
          </ac:spMkLst>
        </pc:spChg>
        <pc:spChg chg="mod">
          <ac:chgData name="이수성 Lee Soosung" userId="bc5a122c-7a11-468d-8e68-7847c754983c" providerId="ADAL" clId="{EA29F0F2-8EF6-4408-B7EA-D484AA0B380A}" dt="2025-07-02T02:29:30.013" v="523" actId="1036"/>
          <ac:spMkLst>
            <pc:docMk/>
            <pc:sldMk cId="0" sldId="258"/>
            <ac:spMk id="7" creationId="{00000000-0000-0000-0000-000000000000}"/>
          </ac:spMkLst>
        </pc:spChg>
        <pc:spChg chg="mod">
          <ac:chgData name="이수성 Lee Soosung" userId="bc5a122c-7a11-468d-8e68-7847c754983c" providerId="ADAL" clId="{EA29F0F2-8EF6-4408-B7EA-D484AA0B380A}" dt="2025-07-01T06:12:21.003" v="194"/>
          <ac:spMkLst>
            <pc:docMk/>
            <pc:sldMk cId="0" sldId="258"/>
            <ac:spMk id="11" creationId="{00000000-0000-0000-0000-000000000000}"/>
          </ac:spMkLst>
        </pc:spChg>
        <pc:spChg chg="mod">
          <ac:chgData name="이수성 Lee Soosung" userId="bc5a122c-7a11-468d-8e68-7847c754983c" providerId="ADAL" clId="{EA29F0F2-8EF6-4408-B7EA-D484AA0B380A}" dt="2025-07-02T02:30:20.317" v="525" actId="20577"/>
          <ac:spMkLst>
            <pc:docMk/>
            <pc:sldMk cId="0" sldId="258"/>
            <ac:spMk id="12" creationId="{00000000-0000-0000-0000-000000000000}"/>
          </ac:spMkLst>
        </pc:spChg>
        <pc:spChg chg="add del mod">
          <ac:chgData name="이수성 Lee Soosung" userId="bc5a122c-7a11-468d-8e68-7847c754983c" providerId="ADAL" clId="{EA29F0F2-8EF6-4408-B7EA-D484AA0B380A}" dt="2025-07-01T06:13:15.398" v="209"/>
          <ac:spMkLst>
            <pc:docMk/>
            <pc:sldMk cId="0" sldId="258"/>
            <ac:spMk id="14" creationId="{0D9904B9-BD2C-FB07-3ACF-8C054E59D591}"/>
          </ac:spMkLst>
        </pc:spChg>
        <pc:spChg chg="add del mod">
          <ac:chgData name="이수성 Lee Soosung" userId="bc5a122c-7a11-468d-8e68-7847c754983c" providerId="ADAL" clId="{EA29F0F2-8EF6-4408-B7EA-D484AA0B380A}" dt="2025-07-01T06:13:14.982" v="208"/>
          <ac:spMkLst>
            <pc:docMk/>
            <pc:sldMk cId="0" sldId="258"/>
            <ac:spMk id="16" creationId="{46BF7485-454F-2709-4444-15D79C1DAB7C}"/>
          </ac:spMkLst>
        </pc:spChg>
        <pc:graphicFrameChg chg="add del mod">
          <ac:chgData name="이수성 Lee Soosung" userId="bc5a122c-7a11-468d-8e68-7847c754983c" providerId="ADAL" clId="{EA29F0F2-8EF6-4408-B7EA-D484AA0B380A}" dt="2025-07-01T06:13:15.398" v="209"/>
          <ac:graphicFrameMkLst>
            <pc:docMk/>
            <pc:sldMk cId="0" sldId="258"/>
            <ac:graphicFrameMk id="13" creationId="{E072D195-DD04-2331-A6A0-465F4B99DC43}"/>
          </ac:graphicFrameMkLst>
        </pc:graphicFrameChg>
        <pc:graphicFrameChg chg="add del mod">
          <ac:chgData name="이수성 Lee Soosung" userId="bc5a122c-7a11-468d-8e68-7847c754983c" providerId="ADAL" clId="{EA29F0F2-8EF6-4408-B7EA-D484AA0B380A}" dt="2025-07-01T06:13:14.982" v="208"/>
          <ac:graphicFrameMkLst>
            <pc:docMk/>
            <pc:sldMk cId="0" sldId="258"/>
            <ac:graphicFrameMk id="15" creationId="{913FFCED-FA2F-8279-6648-FEEA1A8C295F}"/>
          </ac:graphicFrameMkLst>
        </pc:graphicFrameChg>
      </pc:sldChg>
      <pc:sldChg chg="addSp delSp modSp mod">
        <pc:chgData name="이수성 Lee Soosung" userId="bc5a122c-7a11-468d-8e68-7847c754983c" providerId="ADAL" clId="{EA29F0F2-8EF6-4408-B7EA-D484AA0B380A}" dt="2025-07-17T01:33:52.558" v="1907" actId="14861"/>
        <pc:sldMkLst>
          <pc:docMk/>
          <pc:sldMk cId="3404518598" sldId="261"/>
        </pc:sldMkLst>
        <pc:spChg chg="del mod">
          <ac:chgData name="이수성 Lee Soosung" userId="bc5a122c-7a11-468d-8e68-7847c754983c" providerId="ADAL" clId="{EA29F0F2-8EF6-4408-B7EA-D484AA0B380A}" dt="2025-07-02T02:16:42.430" v="385" actId="478"/>
          <ac:spMkLst>
            <pc:docMk/>
            <pc:sldMk cId="3404518598" sldId="261"/>
            <ac:spMk id="5" creationId="{00000000-0000-0000-0000-000000000000}"/>
          </ac:spMkLst>
        </pc:spChg>
        <pc:spChg chg="mod">
          <ac:chgData name="이수성 Lee Soosung" userId="bc5a122c-7a11-468d-8e68-7847c754983c" providerId="ADAL" clId="{EA29F0F2-8EF6-4408-B7EA-D484AA0B380A}" dt="2025-07-02T02:39:14.383" v="528" actId="20577"/>
          <ac:spMkLst>
            <pc:docMk/>
            <pc:sldMk cId="3404518598" sldId="261"/>
            <ac:spMk id="45" creationId="{CEF7B333-9E3E-FDF1-2986-888DC8A98A06}"/>
          </ac:spMkLst>
        </pc:spChg>
        <pc:graphicFrameChg chg="mod modGraphic">
          <ac:chgData name="이수성 Lee Soosung" userId="bc5a122c-7a11-468d-8e68-7847c754983c" providerId="ADAL" clId="{EA29F0F2-8EF6-4408-B7EA-D484AA0B380A}" dt="2025-07-02T02:43:18.090" v="672"/>
          <ac:graphicFrameMkLst>
            <pc:docMk/>
            <pc:sldMk cId="3404518598" sldId="261"/>
            <ac:graphicFrameMk id="44" creationId="{3C166418-570F-C94D-2F0A-45641903E368}"/>
          </ac:graphicFrameMkLst>
        </pc:graphicFrameChg>
        <pc:picChg chg="add del">
          <ac:chgData name="이수성 Lee Soosung" userId="bc5a122c-7a11-468d-8e68-7847c754983c" providerId="ADAL" clId="{EA29F0F2-8EF6-4408-B7EA-D484AA0B380A}" dt="2025-07-02T02:17:06.586" v="404" actId="478"/>
          <ac:picMkLst>
            <pc:docMk/>
            <pc:sldMk cId="3404518598" sldId="261"/>
            <ac:picMk id="4" creationId="{00000000-0000-0000-0000-000000000000}"/>
          </ac:picMkLst>
        </pc:picChg>
        <pc:picChg chg="add mod modCrop">
          <ac:chgData name="이수성 Lee Soosung" userId="bc5a122c-7a11-468d-8e68-7847c754983c" providerId="ADAL" clId="{EA29F0F2-8EF6-4408-B7EA-D484AA0B380A}" dt="2025-07-17T01:33:52.558" v="1907" actId="14861"/>
          <ac:picMkLst>
            <pc:docMk/>
            <pc:sldMk cId="3404518598" sldId="261"/>
            <ac:picMk id="4" creationId="{F95074EB-708B-C4E7-A818-9AA89ADB3310}"/>
          </ac:picMkLst>
        </pc:picChg>
        <pc:picChg chg="del">
          <ac:chgData name="이수성 Lee Soosung" userId="bc5a122c-7a11-468d-8e68-7847c754983c" providerId="ADAL" clId="{EA29F0F2-8EF6-4408-B7EA-D484AA0B380A}" dt="2025-07-02T02:39:12.512" v="526" actId="478"/>
          <ac:picMkLst>
            <pc:docMk/>
            <pc:sldMk cId="3404518598" sldId="261"/>
            <ac:picMk id="8" creationId="{3B5BEB67-716E-6301-0B68-CAD35D8495BA}"/>
          </ac:picMkLst>
        </pc:picChg>
        <pc:picChg chg="add del mod">
          <ac:chgData name="이수성 Lee Soosung" userId="bc5a122c-7a11-468d-8e68-7847c754983c" providerId="ADAL" clId="{EA29F0F2-8EF6-4408-B7EA-D484AA0B380A}" dt="2025-07-02T02:13:11.142" v="384" actId="478"/>
          <ac:picMkLst>
            <pc:docMk/>
            <pc:sldMk cId="3404518598" sldId="261"/>
            <ac:picMk id="9" creationId="{3E860799-16AA-C010-6398-671FFBA3F510}"/>
          </ac:picMkLst>
        </pc:picChg>
        <pc:picChg chg="add del mod">
          <ac:chgData name="이수성 Lee Soosung" userId="bc5a122c-7a11-468d-8e68-7847c754983c" providerId="ADAL" clId="{EA29F0F2-8EF6-4408-B7EA-D484AA0B380A}" dt="2025-07-02T02:16:45.248" v="391"/>
          <ac:picMkLst>
            <pc:docMk/>
            <pc:sldMk cId="3404518598" sldId="261"/>
            <ac:picMk id="12" creationId="{83EFDD96-3DAC-CD2C-1BA5-DEA3C17C2190}"/>
          </ac:picMkLst>
        </pc:picChg>
        <pc:picChg chg="add mod">
          <ac:chgData name="이수성 Lee Soosung" userId="bc5a122c-7a11-468d-8e68-7847c754983c" providerId="ADAL" clId="{EA29F0F2-8EF6-4408-B7EA-D484AA0B380A}" dt="2025-07-02T02:17:29.131" v="412" actId="1076"/>
          <ac:picMkLst>
            <pc:docMk/>
            <pc:sldMk cId="3404518598" sldId="261"/>
            <ac:picMk id="14" creationId="{CF9ED77C-73CF-32E8-868D-6621C8622561}"/>
          </ac:picMkLst>
        </pc:picChg>
      </pc:sldChg>
      <pc:sldChg chg="modSp mod">
        <pc:chgData name="이수성 Lee Soosung" userId="bc5a122c-7a11-468d-8e68-7847c754983c" providerId="ADAL" clId="{EA29F0F2-8EF6-4408-B7EA-D484AA0B380A}" dt="2025-07-01T06:15:15.697" v="319" actId="20577"/>
        <pc:sldMkLst>
          <pc:docMk/>
          <pc:sldMk cId="3395001878" sldId="262"/>
        </pc:sldMkLst>
        <pc:spChg chg="mod">
          <ac:chgData name="이수성 Lee Soosung" userId="bc5a122c-7a11-468d-8e68-7847c754983c" providerId="ADAL" clId="{EA29F0F2-8EF6-4408-B7EA-D484AA0B380A}" dt="2025-07-01T06:15:15.697" v="319" actId="20577"/>
          <ac:spMkLst>
            <pc:docMk/>
            <pc:sldMk cId="3395001878" sldId="262"/>
            <ac:spMk id="15" creationId="{E9C299DF-875C-BF95-7A3C-19838BDAB3F8}"/>
          </ac:spMkLst>
        </pc:spChg>
        <pc:spChg chg="mod">
          <ac:chgData name="이수성 Lee Soosung" userId="bc5a122c-7a11-468d-8e68-7847c754983c" providerId="ADAL" clId="{EA29F0F2-8EF6-4408-B7EA-D484AA0B380A}" dt="2025-07-01T06:15:02.155" v="267" actId="20577"/>
          <ac:spMkLst>
            <pc:docMk/>
            <pc:sldMk cId="3395001878" sldId="262"/>
            <ac:spMk id="17" creationId="{F1457D0A-CFB3-46FD-63B4-667EFF004AF5}"/>
          </ac:spMkLst>
        </pc:spChg>
      </pc:sldChg>
      <pc:sldChg chg="addSp delSp modSp mod">
        <pc:chgData name="이수성 Lee Soosung" userId="bc5a122c-7a11-468d-8e68-7847c754983c" providerId="ADAL" clId="{EA29F0F2-8EF6-4408-B7EA-D484AA0B380A}" dt="2025-07-02T02:45:30.310" v="726" actId="14100"/>
        <pc:sldMkLst>
          <pc:docMk/>
          <pc:sldMk cId="2516143682" sldId="263"/>
        </pc:sldMkLst>
        <pc:spChg chg="del">
          <ac:chgData name="이수성 Lee Soosung" userId="bc5a122c-7a11-468d-8e68-7847c754983c" providerId="ADAL" clId="{EA29F0F2-8EF6-4408-B7EA-D484AA0B380A}" dt="2025-07-02T02:17:40.411" v="413" actId="478"/>
          <ac:spMkLst>
            <pc:docMk/>
            <pc:sldMk cId="2516143682" sldId="263"/>
            <ac:spMk id="8" creationId="{C4A0AD2D-59FE-C523-259B-C8B69A5E22AA}"/>
          </ac:spMkLst>
        </pc:spChg>
        <pc:spChg chg="mod">
          <ac:chgData name="이수성 Lee Soosung" userId="bc5a122c-7a11-468d-8e68-7847c754983c" providerId="ADAL" clId="{EA29F0F2-8EF6-4408-B7EA-D484AA0B380A}" dt="2025-07-02T02:45:30.310" v="726" actId="14100"/>
          <ac:spMkLst>
            <pc:docMk/>
            <pc:sldMk cId="2516143682" sldId="263"/>
            <ac:spMk id="21" creationId="{386E92D7-4392-A825-D8A5-F1D6F6D1A877}"/>
          </ac:spMkLst>
        </pc:spChg>
        <pc:graphicFrameChg chg="del">
          <ac:chgData name="이수성 Lee Soosung" userId="bc5a122c-7a11-468d-8e68-7847c754983c" providerId="ADAL" clId="{EA29F0F2-8EF6-4408-B7EA-D484AA0B380A}" dt="2025-07-02T02:43:27.514" v="674" actId="478"/>
          <ac:graphicFrameMkLst>
            <pc:docMk/>
            <pc:sldMk cId="2516143682" sldId="263"/>
            <ac:graphicFrameMk id="7" creationId="{2D87344A-B540-0843-D902-B5DC6591EE8C}"/>
          </ac:graphicFrameMkLst>
        </pc:graphicFrameChg>
        <pc:graphicFrameChg chg="add del mod">
          <ac:chgData name="이수성 Lee Soosung" userId="bc5a122c-7a11-468d-8e68-7847c754983c" providerId="ADAL" clId="{EA29F0F2-8EF6-4408-B7EA-D484AA0B380A}" dt="2025-07-02T02:44:01.685" v="677" actId="478"/>
          <ac:graphicFrameMkLst>
            <pc:docMk/>
            <pc:sldMk cId="2516143682" sldId="263"/>
            <ac:graphicFrameMk id="8" creationId="{AF6E3CE0-66F6-ED0D-7562-E15D4AB6AC78}"/>
          </ac:graphicFrameMkLst>
        </pc:graphicFrameChg>
        <pc:graphicFrameChg chg="add mod modGraphic">
          <ac:chgData name="이수성 Lee Soosung" userId="bc5a122c-7a11-468d-8e68-7847c754983c" providerId="ADAL" clId="{EA29F0F2-8EF6-4408-B7EA-D484AA0B380A}" dt="2025-07-02T02:45:21.319" v="717" actId="1036"/>
          <ac:graphicFrameMkLst>
            <pc:docMk/>
            <pc:sldMk cId="2516143682" sldId="263"/>
            <ac:graphicFrameMk id="13" creationId="{0F5942D2-2274-1C61-2B2F-E1E4F41CB8BA}"/>
          </ac:graphicFrameMkLst>
        </pc:graphicFrameChg>
        <pc:picChg chg="del">
          <ac:chgData name="이수성 Lee Soosung" userId="bc5a122c-7a11-468d-8e68-7847c754983c" providerId="ADAL" clId="{EA29F0F2-8EF6-4408-B7EA-D484AA0B380A}" dt="2025-07-02T02:17:40.789" v="414" actId="478"/>
          <ac:picMkLst>
            <pc:docMk/>
            <pc:sldMk cId="2516143682" sldId="263"/>
            <ac:picMk id="3" creationId="{46FDD8B9-3FB6-60CB-B335-9799A9318366}"/>
          </ac:picMkLst>
        </pc:picChg>
        <pc:picChg chg="add del mod">
          <ac:chgData name="이수성 Lee Soosung" userId="bc5a122c-7a11-468d-8e68-7847c754983c" providerId="ADAL" clId="{EA29F0F2-8EF6-4408-B7EA-D484AA0B380A}" dt="2025-07-02T02:44:01.685" v="677" actId="478"/>
          <ac:picMkLst>
            <pc:docMk/>
            <pc:sldMk cId="2516143682" sldId="263"/>
            <ac:picMk id="3" creationId="{739E608D-3F9C-FB4F-4714-9845FFB32923}"/>
          </ac:picMkLst>
        </pc:picChg>
        <pc:picChg chg="add mod">
          <ac:chgData name="이수성 Lee Soosung" userId="bc5a122c-7a11-468d-8e68-7847c754983c" providerId="ADAL" clId="{EA29F0F2-8EF6-4408-B7EA-D484AA0B380A}" dt="2025-07-02T02:18:00.496" v="427"/>
          <ac:picMkLst>
            <pc:docMk/>
            <pc:sldMk cId="2516143682" sldId="263"/>
            <ac:picMk id="5" creationId="{07DA85E0-5D2F-E9CD-82F9-E9B06FADA8C6}"/>
          </ac:picMkLst>
        </pc:picChg>
        <pc:picChg chg="del">
          <ac:chgData name="이수성 Lee Soosung" userId="bc5a122c-7a11-468d-8e68-7847c754983c" providerId="ADAL" clId="{EA29F0F2-8EF6-4408-B7EA-D484AA0B380A}" dt="2025-07-02T02:43:24.994" v="673" actId="478"/>
          <ac:picMkLst>
            <pc:docMk/>
            <pc:sldMk cId="2516143682" sldId="263"/>
            <ac:picMk id="9" creationId="{A48EEE1B-5246-7343-5D01-BDC68E594598}"/>
          </ac:picMkLst>
        </pc:picChg>
        <pc:picChg chg="add del mod">
          <ac:chgData name="이수성 Lee Soosung" userId="bc5a122c-7a11-468d-8e68-7847c754983c" providerId="ADAL" clId="{EA29F0F2-8EF6-4408-B7EA-D484AA0B380A}" dt="2025-07-02T02:44:01.685" v="677" actId="478"/>
          <ac:picMkLst>
            <pc:docMk/>
            <pc:sldMk cId="2516143682" sldId="263"/>
            <ac:picMk id="11" creationId="{5BC4D2C6-1D70-FB5F-4E31-61E657B6C519}"/>
          </ac:picMkLst>
        </pc:picChg>
        <pc:picChg chg="add mod">
          <ac:chgData name="이수성 Lee Soosung" userId="bc5a122c-7a11-468d-8e68-7847c754983c" providerId="ADAL" clId="{EA29F0F2-8EF6-4408-B7EA-D484AA0B380A}" dt="2025-07-02T02:45:19.644" v="716" actId="1035"/>
          <ac:picMkLst>
            <pc:docMk/>
            <pc:sldMk cId="2516143682" sldId="263"/>
            <ac:picMk id="12" creationId="{C29A2118-C8C7-C4FB-0D67-0B8B656DE627}"/>
          </ac:picMkLst>
        </pc:picChg>
        <pc:picChg chg="add mod">
          <ac:chgData name="이수성 Lee Soosung" userId="bc5a122c-7a11-468d-8e68-7847c754983c" providerId="ADAL" clId="{EA29F0F2-8EF6-4408-B7EA-D484AA0B380A}" dt="2025-07-02T02:45:19.644" v="716" actId="1035"/>
          <ac:picMkLst>
            <pc:docMk/>
            <pc:sldMk cId="2516143682" sldId="263"/>
            <ac:picMk id="14" creationId="{DD8CF686-4B5E-CFDB-C1C1-BE11782A9CD3}"/>
          </ac:picMkLst>
        </pc:picChg>
      </pc:sldChg>
      <pc:sldChg chg="addSp delSp modSp mod">
        <pc:chgData name="이수성 Lee Soosung" userId="bc5a122c-7a11-468d-8e68-7847c754983c" providerId="ADAL" clId="{EA29F0F2-8EF6-4408-B7EA-D484AA0B380A}" dt="2025-07-02T02:54:34.006" v="824" actId="1035"/>
        <pc:sldMkLst>
          <pc:docMk/>
          <pc:sldMk cId="3541111621" sldId="270"/>
        </pc:sldMkLst>
        <pc:spChg chg="del">
          <ac:chgData name="이수성 Lee Soosung" userId="bc5a122c-7a11-468d-8e68-7847c754983c" providerId="ADAL" clId="{EA29F0F2-8EF6-4408-B7EA-D484AA0B380A}" dt="2025-07-02T02:17:51.269" v="419" actId="478"/>
          <ac:spMkLst>
            <pc:docMk/>
            <pc:sldMk cId="3541111621" sldId="270"/>
            <ac:spMk id="3" creationId="{01561D02-7425-8882-7566-FC9BC05B3075}"/>
          </ac:spMkLst>
        </pc:spChg>
        <pc:picChg chg="add mod">
          <ac:chgData name="이수성 Lee Soosung" userId="bc5a122c-7a11-468d-8e68-7847c754983c" providerId="ADAL" clId="{EA29F0F2-8EF6-4408-B7EA-D484AA0B380A}" dt="2025-07-02T02:54:34.006" v="824" actId="1035"/>
          <ac:picMkLst>
            <pc:docMk/>
            <pc:sldMk cId="3541111621" sldId="270"/>
            <ac:picMk id="2" creationId="{8335324E-5070-560C-203F-CC6861290935}"/>
          </ac:picMkLst>
        </pc:picChg>
        <pc:picChg chg="del">
          <ac:chgData name="이수성 Lee Soosung" userId="bc5a122c-7a11-468d-8e68-7847c754983c" providerId="ADAL" clId="{EA29F0F2-8EF6-4408-B7EA-D484AA0B380A}" dt="2025-07-02T02:17:51.585" v="420" actId="478"/>
          <ac:picMkLst>
            <pc:docMk/>
            <pc:sldMk cId="3541111621" sldId="270"/>
            <ac:picMk id="2" creationId="{CCFCF3A3-D550-A128-FC68-638583248A0C}"/>
          </ac:picMkLst>
        </pc:picChg>
        <pc:picChg chg="add mod">
          <ac:chgData name="이수성 Lee Soosung" userId="bc5a122c-7a11-468d-8e68-7847c754983c" providerId="ADAL" clId="{EA29F0F2-8EF6-4408-B7EA-D484AA0B380A}" dt="2025-07-02T02:54:34.006" v="824" actId="1035"/>
          <ac:picMkLst>
            <pc:docMk/>
            <pc:sldMk cId="3541111621" sldId="270"/>
            <ac:picMk id="3" creationId="{E90361FF-E6C3-2375-CADA-DA622C660516}"/>
          </ac:picMkLst>
        </pc:picChg>
        <pc:picChg chg="add mod">
          <ac:chgData name="이수성 Lee Soosung" userId="bc5a122c-7a11-468d-8e68-7847c754983c" providerId="ADAL" clId="{EA29F0F2-8EF6-4408-B7EA-D484AA0B380A}" dt="2025-07-02T02:17:57.350" v="424"/>
          <ac:picMkLst>
            <pc:docMk/>
            <pc:sldMk cId="3541111621" sldId="270"/>
            <ac:picMk id="5" creationId="{7C124EAC-649F-E1DB-8B56-B3A0EC40602A}"/>
          </ac:picMkLst>
        </pc:picChg>
        <pc:picChg chg="add mod">
          <ac:chgData name="이수성 Lee Soosung" userId="bc5a122c-7a11-468d-8e68-7847c754983c" providerId="ADAL" clId="{EA29F0F2-8EF6-4408-B7EA-D484AA0B380A}" dt="2025-07-02T02:54:34.006" v="824" actId="1035"/>
          <ac:picMkLst>
            <pc:docMk/>
            <pc:sldMk cId="3541111621" sldId="270"/>
            <ac:picMk id="7" creationId="{7913D1E1-0695-4F70-8893-5382D87FA000}"/>
          </ac:picMkLst>
        </pc:picChg>
        <pc:picChg chg="add mod">
          <ac:chgData name="이수성 Lee Soosung" userId="bc5a122c-7a11-468d-8e68-7847c754983c" providerId="ADAL" clId="{EA29F0F2-8EF6-4408-B7EA-D484AA0B380A}" dt="2025-07-02T02:54:34.006" v="824" actId="1035"/>
          <ac:picMkLst>
            <pc:docMk/>
            <pc:sldMk cId="3541111621" sldId="270"/>
            <ac:picMk id="9" creationId="{E385F53C-C805-0C48-B0ED-28F461F3A531}"/>
          </ac:picMkLst>
        </pc:picChg>
        <pc:picChg chg="del">
          <ac:chgData name="이수성 Lee Soosung" userId="bc5a122c-7a11-468d-8e68-7847c754983c" providerId="ADAL" clId="{EA29F0F2-8EF6-4408-B7EA-D484AA0B380A}" dt="2025-07-02T02:54:27.910" v="818" actId="478"/>
          <ac:picMkLst>
            <pc:docMk/>
            <pc:sldMk cId="3541111621" sldId="270"/>
            <ac:picMk id="11" creationId="{2063AF34-66E0-E915-FB53-369ED30B5F27}"/>
          </ac:picMkLst>
        </pc:picChg>
        <pc:picChg chg="del">
          <ac:chgData name="이수성 Lee Soosung" userId="bc5a122c-7a11-468d-8e68-7847c754983c" providerId="ADAL" clId="{EA29F0F2-8EF6-4408-B7EA-D484AA0B380A}" dt="2025-07-02T02:54:27.577" v="817" actId="478"/>
          <ac:picMkLst>
            <pc:docMk/>
            <pc:sldMk cId="3541111621" sldId="270"/>
            <ac:picMk id="13" creationId="{3581063C-E7F0-30BF-7F78-F12E7760515F}"/>
          </ac:picMkLst>
        </pc:picChg>
        <pc:picChg chg="del">
          <ac:chgData name="이수성 Lee Soosung" userId="bc5a122c-7a11-468d-8e68-7847c754983c" providerId="ADAL" clId="{EA29F0F2-8EF6-4408-B7EA-D484AA0B380A}" dt="2025-07-02T02:54:27.307" v="816" actId="478"/>
          <ac:picMkLst>
            <pc:docMk/>
            <pc:sldMk cId="3541111621" sldId="270"/>
            <ac:picMk id="15" creationId="{8AD15EF7-79B0-A71A-3B72-5331F844F933}"/>
          </ac:picMkLst>
        </pc:picChg>
        <pc:picChg chg="del">
          <ac:chgData name="이수성 Lee Soosung" userId="bc5a122c-7a11-468d-8e68-7847c754983c" providerId="ADAL" clId="{EA29F0F2-8EF6-4408-B7EA-D484AA0B380A}" dt="2025-07-02T02:54:26.964" v="815" actId="478"/>
          <ac:picMkLst>
            <pc:docMk/>
            <pc:sldMk cId="3541111621" sldId="270"/>
            <ac:picMk id="29" creationId="{B81C8F50-4CF3-351F-6F0F-BC268F754575}"/>
          </ac:picMkLst>
        </pc:picChg>
      </pc:sldChg>
      <pc:sldChg chg="addSp delSp modSp mod">
        <pc:chgData name="이수성 Lee Soosung" userId="bc5a122c-7a11-468d-8e68-7847c754983c" providerId="ADAL" clId="{EA29F0F2-8EF6-4408-B7EA-D484AA0B380A}" dt="2025-07-02T05:41:16.789" v="1872" actId="20577"/>
        <pc:sldMkLst>
          <pc:docMk/>
          <pc:sldMk cId="2267056004" sldId="280"/>
        </pc:sldMkLst>
        <pc:spChg chg="del">
          <ac:chgData name="이수성 Lee Soosung" userId="bc5a122c-7a11-468d-8e68-7847c754983c" providerId="ADAL" clId="{EA29F0F2-8EF6-4408-B7EA-D484AA0B380A}" dt="2025-07-02T02:17:48.232" v="417" actId="478"/>
          <ac:spMkLst>
            <pc:docMk/>
            <pc:sldMk cId="2267056004" sldId="280"/>
            <ac:spMk id="3" creationId="{6E9EFE99-33E9-BE39-5005-F3592E552A2D}"/>
          </ac:spMkLst>
        </pc:spChg>
        <pc:spChg chg="mod">
          <ac:chgData name="이수성 Lee Soosung" userId="bc5a122c-7a11-468d-8e68-7847c754983c" providerId="ADAL" clId="{EA29F0F2-8EF6-4408-B7EA-D484AA0B380A}" dt="2025-07-02T05:41:16.789" v="1872" actId="20577"/>
          <ac:spMkLst>
            <pc:docMk/>
            <pc:sldMk cId="2267056004" sldId="280"/>
            <ac:spMk id="8" creationId="{5EB0195D-54F2-A16C-9339-FD5B902A050A}"/>
          </ac:spMkLst>
        </pc:spChg>
        <pc:spChg chg="del">
          <ac:chgData name="이수성 Lee Soosung" userId="bc5a122c-7a11-468d-8e68-7847c754983c" providerId="ADAL" clId="{EA29F0F2-8EF6-4408-B7EA-D484AA0B380A}" dt="2025-07-02T02:57:59.282" v="836" actId="478"/>
          <ac:spMkLst>
            <pc:docMk/>
            <pc:sldMk cId="2267056004" sldId="280"/>
            <ac:spMk id="9" creationId="{B8EBB1A4-7B14-9A18-38A8-E2C7FFC8299C}"/>
          </ac:spMkLst>
        </pc:spChg>
        <pc:spChg chg="del">
          <ac:chgData name="이수성 Lee Soosung" userId="bc5a122c-7a11-468d-8e68-7847c754983c" providerId="ADAL" clId="{EA29F0F2-8EF6-4408-B7EA-D484AA0B380A}" dt="2025-07-02T02:57:59.282" v="836" actId="478"/>
          <ac:spMkLst>
            <pc:docMk/>
            <pc:sldMk cId="2267056004" sldId="280"/>
            <ac:spMk id="11" creationId="{8D8028CA-4034-EA96-DDA8-729E34F778C0}"/>
          </ac:spMkLst>
        </pc:spChg>
        <pc:spChg chg="del">
          <ac:chgData name="이수성 Lee Soosung" userId="bc5a122c-7a11-468d-8e68-7847c754983c" providerId="ADAL" clId="{EA29F0F2-8EF6-4408-B7EA-D484AA0B380A}" dt="2025-07-02T02:57:59.282" v="836" actId="478"/>
          <ac:spMkLst>
            <pc:docMk/>
            <pc:sldMk cId="2267056004" sldId="280"/>
            <ac:spMk id="12" creationId="{3F63DB93-8B00-99D5-875C-42EC44DACAB3}"/>
          </ac:spMkLst>
        </pc:spChg>
        <pc:spChg chg="del">
          <ac:chgData name="이수성 Lee Soosung" userId="bc5a122c-7a11-468d-8e68-7847c754983c" providerId="ADAL" clId="{EA29F0F2-8EF6-4408-B7EA-D484AA0B380A}" dt="2025-07-02T02:57:59.282" v="836" actId="478"/>
          <ac:spMkLst>
            <pc:docMk/>
            <pc:sldMk cId="2267056004" sldId="280"/>
            <ac:spMk id="13" creationId="{F1C9194E-CD69-37FE-E687-22ADEDC93044}"/>
          </ac:spMkLst>
        </pc:spChg>
        <pc:picChg chg="del">
          <ac:chgData name="이수성 Lee Soosung" userId="bc5a122c-7a11-468d-8e68-7847c754983c" providerId="ADAL" clId="{EA29F0F2-8EF6-4408-B7EA-D484AA0B380A}" dt="2025-07-02T02:17:48.521" v="418" actId="478"/>
          <ac:picMkLst>
            <pc:docMk/>
            <pc:sldMk cId="2267056004" sldId="280"/>
            <ac:picMk id="2" creationId="{D77FE2E8-2E12-A948-7EBC-CE45AC2A6347}"/>
          </ac:picMkLst>
        </pc:picChg>
        <pc:picChg chg="add mod">
          <ac:chgData name="이수성 Lee Soosung" userId="bc5a122c-7a11-468d-8e68-7847c754983c" providerId="ADAL" clId="{EA29F0F2-8EF6-4408-B7EA-D484AA0B380A}" dt="2025-07-02T02:17:58.227" v="425"/>
          <ac:picMkLst>
            <pc:docMk/>
            <pc:sldMk cId="2267056004" sldId="280"/>
            <ac:picMk id="5" creationId="{12E2C016-6DF2-883E-4BC5-3AA6C50AFBC0}"/>
          </ac:picMkLst>
        </pc:picChg>
        <pc:picChg chg="del">
          <ac:chgData name="이수성 Lee Soosung" userId="bc5a122c-7a11-468d-8e68-7847c754983c" providerId="ADAL" clId="{EA29F0F2-8EF6-4408-B7EA-D484AA0B380A}" dt="2025-07-02T02:57:59.282" v="836" actId="478"/>
          <ac:picMkLst>
            <pc:docMk/>
            <pc:sldMk cId="2267056004" sldId="280"/>
            <ac:picMk id="7" creationId="{C5621A4B-7B59-4626-F274-EB312D70B826}"/>
          </ac:picMkLst>
        </pc:picChg>
      </pc:sldChg>
      <pc:sldChg chg="modSp mod">
        <pc:chgData name="이수성 Lee Soosung" userId="bc5a122c-7a11-468d-8e68-7847c754983c" providerId="ADAL" clId="{EA29F0F2-8EF6-4408-B7EA-D484AA0B380A}" dt="2025-07-02T02:30:10.405" v="524" actId="20577"/>
        <pc:sldMkLst>
          <pc:docMk/>
          <pc:sldMk cId="2308037168" sldId="283"/>
        </pc:sldMkLst>
        <pc:spChg chg="mod">
          <ac:chgData name="이수성 Lee Soosung" userId="bc5a122c-7a11-468d-8e68-7847c754983c" providerId="ADAL" clId="{EA29F0F2-8EF6-4408-B7EA-D484AA0B380A}" dt="2025-07-02T02:18:39.030" v="431" actId="20577"/>
          <ac:spMkLst>
            <pc:docMk/>
            <pc:sldMk cId="2308037168" sldId="283"/>
            <ac:spMk id="11" creationId="{00000000-0000-0000-0000-000000000000}"/>
          </ac:spMkLst>
        </pc:spChg>
        <pc:spChg chg="mod">
          <ac:chgData name="이수성 Lee Soosung" userId="bc5a122c-7a11-468d-8e68-7847c754983c" providerId="ADAL" clId="{EA29F0F2-8EF6-4408-B7EA-D484AA0B380A}" dt="2025-07-02T02:30:10.405" v="524" actId="20577"/>
          <ac:spMkLst>
            <pc:docMk/>
            <pc:sldMk cId="2308037168" sldId="283"/>
            <ac:spMk id="12" creationId="{00000000-0000-0000-0000-000000000000}"/>
          </ac:spMkLst>
        </pc:spChg>
      </pc:sldChg>
      <pc:sldChg chg="addSp delSp modSp mod">
        <pc:chgData name="이수성 Lee Soosung" userId="bc5a122c-7a11-468d-8e68-7847c754983c" providerId="ADAL" clId="{EA29F0F2-8EF6-4408-B7EA-D484AA0B380A}" dt="2025-07-02T02:53:21.841" v="757" actId="1035"/>
        <pc:sldMkLst>
          <pc:docMk/>
          <pc:sldMk cId="2967028717" sldId="284"/>
        </pc:sldMkLst>
        <pc:spChg chg="del">
          <ac:chgData name="이수성 Lee Soosung" userId="bc5a122c-7a11-468d-8e68-7847c754983c" providerId="ADAL" clId="{EA29F0F2-8EF6-4408-B7EA-D484AA0B380A}" dt="2025-07-02T02:17:45.099" v="415" actId="478"/>
          <ac:spMkLst>
            <pc:docMk/>
            <pc:sldMk cId="2967028717" sldId="284"/>
            <ac:spMk id="8" creationId="{C4A0AD2D-59FE-C523-259B-C8B69A5E22AA}"/>
          </ac:spMkLst>
        </pc:spChg>
        <pc:spChg chg="mod">
          <ac:chgData name="이수성 Lee Soosung" userId="bc5a122c-7a11-468d-8e68-7847c754983c" providerId="ADAL" clId="{EA29F0F2-8EF6-4408-B7EA-D484AA0B380A}" dt="2025-07-02T02:53:21.841" v="757" actId="1035"/>
          <ac:spMkLst>
            <pc:docMk/>
            <pc:sldMk cId="2967028717" sldId="284"/>
            <ac:spMk id="12" creationId="{09A1842A-B938-2E39-D95C-1AA5BDCF466A}"/>
          </ac:spMkLst>
        </pc:spChg>
        <pc:picChg chg="del">
          <ac:chgData name="이수성 Lee Soosung" userId="bc5a122c-7a11-468d-8e68-7847c754983c" providerId="ADAL" clId="{EA29F0F2-8EF6-4408-B7EA-D484AA0B380A}" dt="2025-07-02T02:17:45.449" v="416" actId="478"/>
          <ac:picMkLst>
            <pc:docMk/>
            <pc:sldMk cId="2967028717" sldId="284"/>
            <ac:picMk id="3" creationId="{46FDD8B9-3FB6-60CB-B335-9799A9318366}"/>
          </ac:picMkLst>
        </pc:picChg>
        <pc:picChg chg="add mod">
          <ac:chgData name="이수성 Lee Soosung" userId="bc5a122c-7a11-468d-8e68-7847c754983c" providerId="ADAL" clId="{EA29F0F2-8EF6-4408-B7EA-D484AA0B380A}" dt="2025-07-02T02:53:06.564" v="750" actId="1035"/>
          <ac:picMkLst>
            <pc:docMk/>
            <pc:sldMk cId="2967028717" sldId="284"/>
            <ac:picMk id="3" creationId="{CBF68507-6482-0154-AEA3-72F1DC912BDF}"/>
          </ac:picMkLst>
        </pc:picChg>
        <pc:picChg chg="add mod">
          <ac:chgData name="이수성 Lee Soosung" userId="bc5a122c-7a11-468d-8e68-7847c754983c" providerId="ADAL" clId="{EA29F0F2-8EF6-4408-B7EA-D484AA0B380A}" dt="2025-07-02T02:17:59.616" v="426"/>
          <ac:picMkLst>
            <pc:docMk/>
            <pc:sldMk cId="2967028717" sldId="284"/>
            <ac:picMk id="5" creationId="{3DD72CD3-A530-DE2F-F2D7-30E014BCDA5D}"/>
          </ac:picMkLst>
        </pc:picChg>
        <pc:picChg chg="add mod">
          <ac:chgData name="이수성 Lee Soosung" userId="bc5a122c-7a11-468d-8e68-7847c754983c" providerId="ADAL" clId="{EA29F0F2-8EF6-4408-B7EA-D484AA0B380A}" dt="2025-07-02T02:53:06.564" v="750" actId="1035"/>
          <ac:picMkLst>
            <pc:docMk/>
            <pc:sldMk cId="2967028717" sldId="284"/>
            <ac:picMk id="7" creationId="{103E49E7-FB65-9B82-1F95-85DEEE761BD3}"/>
          </ac:picMkLst>
        </pc:picChg>
        <pc:picChg chg="add mod">
          <ac:chgData name="이수성 Lee Soosung" userId="bc5a122c-7a11-468d-8e68-7847c754983c" providerId="ADAL" clId="{EA29F0F2-8EF6-4408-B7EA-D484AA0B380A}" dt="2025-07-02T02:53:06.564" v="750" actId="1035"/>
          <ac:picMkLst>
            <pc:docMk/>
            <pc:sldMk cId="2967028717" sldId="284"/>
            <ac:picMk id="8" creationId="{53EC7A06-8FE5-3307-88AF-71DDBA97D7D1}"/>
          </ac:picMkLst>
        </pc:picChg>
        <pc:picChg chg="add del mod">
          <ac:chgData name="이수성 Lee Soosung" userId="bc5a122c-7a11-468d-8e68-7847c754983c" providerId="ADAL" clId="{EA29F0F2-8EF6-4408-B7EA-D484AA0B380A}" dt="2025-07-02T02:52:11.245" v="731" actId="478"/>
          <ac:picMkLst>
            <pc:docMk/>
            <pc:sldMk cId="2967028717" sldId="284"/>
            <ac:picMk id="13" creationId="{1DD9BE1B-88C4-D44A-F018-595A5AB1CB70}"/>
          </ac:picMkLst>
        </pc:picChg>
      </pc:sldChg>
      <pc:sldChg chg="addSp delSp modSp mod">
        <pc:chgData name="이수성 Lee Soosung" userId="bc5a122c-7a11-468d-8e68-7847c754983c" providerId="ADAL" clId="{EA29F0F2-8EF6-4408-B7EA-D484AA0B380A}" dt="2025-07-02T05:21:24.786" v="1859" actId="20577"/>
        <pc:sldMkLst>
          <pc:docMk/>
          <pc:sldMk cId="2269933721" sldId="286"/>
        </pc:sldMkLst>
        <pc:spChg chg="del">
          <ac:chgData name="이수성 Lee Soosung" userId="bc5a122c-7a11-468d-8e68-7847c754983c" providerId="ADAL" clId="{EA29F0F2-8EF6-4408-B7EA-D484AA0B380A}" dt="2025-07-02T02:17:54.687" v="421" actId="478"/>
          <ac:spMkLst>
            <pc:docMk/>
            <pc:sldMk cId="2269933721" sldId="286"/>
            <ac:spMk id="3" creationId="{01561D02-7425-8882-7566-FC9BC05B3075}"/>
          </ac:spMkLst>
        </pc:spChg>
        <pc:spChg chg="del">
          <ac:chgData name="이수성 Lee Soosung" userId="bc5a122c-7a11-468d-8e68-7847c754983c" providerId="ADAL" clId="{EA29F0F2-8EF6-4408-B7EA-D484AA0B380A}" dt="2025-07-02T03:39:58.231" v="971" actId="478"/>
          <ac:spMkLst>
            <pc:docMk/>
            <pc:sldMk cId="2269933721" sldId="286"/>
            <ac:spMk id="5" creationId="{BBB981A0-7CE0-FADD-4152-C8FFA2973A61}"/>
          </ac:spMkLst>
        </pc:spChg>
        <pc:spChg chg="del">
          <ac:chgData name="이수성 Lee Soosung" userId="bc5a122c-7a11-468d-8e68-7847c754983c" providerId="ADAL" clId="{EA29F0F2-8EF6-4408-B7EA-D484AA0B380A}" dt="2025-07-02T03:39:56.799" v="970" actId="478"/>
          <ac:spMkLst>
            <pc:docMk/>
            <pc:sldMk cId="2269933721" sldId="286"/>
            <ac:spMk id="7" creationId="{C50B79E7-A426-01C8-5573-DBD987A59491}"/>
          </ac:spMkLst>
        </pc:spChg>
        <pc:spChg chg="del mod">
          <ac:chgData name="이수성 Lee Soosung" userId="bc5a122c-7a11-468d-8e68-7847c754983c" providerId="ADAL" clId="{EA29F0F2-8EF6-4408-B7EA-D484AA0B380A}" dt="2025-07-02T05:05:51.755" v="1346" actId="478"/>
          <ac:spMkLst>
            <pc:docMk/>
            <pc:sldMk cId="2269933721" sldId="286"/>
            <ac:spMk id="9" creationId="{F88E6475-B0DE-91B1-65C1-F0A4A23F1A07}"/>
          </ac:spMkLst>
        </pc:spChg>
        <pc:spChg chg="add del mod">
          <ac:chgData name="이수성 Lee Soosung" userId="bc5a122c-7a11-468d-8e68-7847c754983c" providerId="ADAL" clId="{EA29F0F2-8EF6-4408-B7EA-D484AA0B380A}" dt="2025-07-02T05:04:56.916" v="1328" actId="478"/>
          <ac:spMkLst>
            <pc:docMk/>
            <pc:sldMk cId="2269933721" sldId="286"/>
            <ac:spMk id="15" creationId="{96DE84C6-6D06-35E7-9232-A1D210B4DD80}"/>
          </ac:spMkLst>
        </pc:spChg>
        <pc:spChg chg="add del">
          <ac:chgData name="이수성 Lee Soosung" userId="bc5a122c-7a11-468d-8e68-7847c754983c" providerId="ADAL" clId="{EA29F0F2-8EF6-4408-B7EA-D484AA0B380A}" dt="2025-07-02T05:04:28.507" v="1312"/>
          <ac:spMkLst>
            <pc:docMk/>
            <pc:sldMk cId="2269933721" sldId="286"/>
            <ac:spMk id="17" creationId="{FED0D377-07C4-398E-8EE8-0F46CE7CA8CC}"/>
          </ac:spMkLst>
        </pc:spChg>
        <pc:spChg chg="add del">
          <ac:chgData name="이수성 Lee Soosung" userId="bc5a122c-7a11-468d-8e68-7847c754983c" providerId="ADAL" clId="{EA29F0F2-8EF6-4408-B7EA-D484AA0B380A}" dt="2025-07-02T05:04:31.198" v="1315"/>
          <ac:spMkLst>
            <pc:docMk/>
            <pc:sldMk cId="2269933721" sldId="286"/>
            <ac:spMk id="19" creationId="{13BA5340-0FDB-8D29-6E3C-00CEA4ABDC9F}"/>
          </ac:spMkLst>
        </pc:spChg>
        <pc:spChg chg="add del mod">
          <ac:chgData name="이수성 Lee Soosung" userId="bc5a122c-7a11-468d-8e68-7847c754983c" providerId="ADAL" clId="{EA29F0F2-8EF6-4408-B7EA-D484AA0B380A}" dt="2025-07-02T05:04:58.844" v="1329" actId="478"/>
          <ac:spMkLst>
            <pc:docMk/>
            <pc:sldMk cId="2269933721" sldId="286"/>
            <ac:spMk id="20" creationId="{82D7A251-C292-205B-1C3D-0CB501EA858A}"/>
          </ac:spMkLst>
        </pc:spChg>
        <pc:spChg chg="add mod">
          <ac:chgData name="이수성 Lee Soosung" userId="bc5a122c-7a11-468d-8e68-7847c754983c" providerId="ADAL" clId="{EA29F0F2-8EF6-4408-B7EA-D484AA0B380A}" dt="2025-07-02T05:21:24.786" v="1859" actId="20577"/>
          <ac:spMkLst>
            <pc:docMk/>
            <pc:sldMk cId="2269933721" sldId="286"/>
            <ac:spMk id="21" creationId="{6BBBCFA2-B7EF-EE27-4CD0-A28D04A066CD}"/>
          </ac:spMkLst>
        </pc:spChg>
        <pc:spChg chg="add mod">
          <ac:chgData name="이수성 Lee Soosung" userId="bc5a122c-7a11-468d-8e68-7847c754983c" providerId="ADAL" clId="{EA29F0F2-8EF6-4408-B7EA-D484AA0B380A}" dt="2025-07-02T05:12:15.924" v="1558" actId="14100"/>
          <ac:spMkLst>
            <pc:docMk/>
            <pc:sldMk cId="2269933721" sldId="286"/>
            <ac:spMk id="22" creationId="{F1603A39-98D4-9970-33DC-6FCA5E4EE722}"/>
          </ac:spMkLst>
        </pc:spChg>
        <pc:spChg chg="add mod">
          <ac:chgData name="이수성 Lee Soosung" userId="bc5a122c-7a11-468d-8e68-7847c754983c" providerId="ADAL" clId="{EA29F0F2-8EF6-4408-B7EA-D484AA0B380A}" dt="2025-07-02T05:10:41.641" v="1490" actId="208"/>
          <ac:spMkLst>
            <pc:docMk/>
            <pc:sldMk cId="2269933721" sldId="286"/>
            <ac:spMk id="23" creationId="{86E48551-32CE-1320-1176-DCFD438389B9}"/>
          </ac:spMkLst>
        </pc:spChg>
        <pc:picChg chg="del">
          <ac:chgData name="이수성 Lee Soosung" userId="bc5a122c-7a11-468d-8e68-7847c754983c" providerId="ADAL" clId="{EA29F0F2-8EF6-4408-B7EA-D484AA0B380A}" dt="2025-07-02T02:17:55.273" v="422" actId="478"/>
          <ac:picMkLst>
            <pc:docMk/>
            <pc:sldMk cId="2269933721" sldId="286"/>
            <ac:picMk id="2" creationId="{CCFCF3A3-D550-A128-FC68-638583248A0C}"/>
          </ac:picMkLst>
        </pc:picChg>
        <pc:picChg chg="add del mod">
          <ac:chgData name="이수성 Lee Soosung" userId="bc5a122c-7a11-468d-8e68-7847c754983c" providerId="ADAL" clId="{EA29F0F2-8EF6-4408-B7EA-D484AA0B380A}" dt="2025-07-02T04:49:04.201" v="1118" actId="478"/>
          <ac:picMkLst>
            <pc:docMk/>
            <pc:sldMk cId="2269933721" sldId="286"/>
            <ac:picMk id="3" creationId="{8C5D8E86-B426-8DDB-F5FB-77AA55154D7A}"/>
          </ac:picMkLst>
        </pc:picChg>
        <pc:picChg chg="add mod">
          <ac:chgData name="이수성 Lee Soosung" userId="bc5a122c-7a11-468d-8e68-7847c754983c" providerId="ADAL" clId="{EA29F0F2-8EF6-4408-B7EA-D484AA0B380A}" dt="2025-07-02T02:17:56.221" v="423"/>
          <ac:picMkLst>
            <pc:docMk/>
            <pc:sldMk cId="2269933721" sldId="286"/>
            <ac:picMk id="11" creationId="{EB512EC6-E149-0AA4-DA5E-1CA60B6EFC9A}"/>
          </ac:picMkLst>
        </pc:picChg>
        <pc:picChg chg="add mod">
          <ac:chgData name="이수성 Lee Soosung" userId="bc5a122c-7a11-468d-8e68-7847c754983c" providerId="ADAL" clId="{EA29F0F2-8EF6-4408-B7EA-D484AA0B380A}" dt="2025-07-02T05:09:17.606" v="1456" actId="1076"/>
          <ac:picMkLst>
            <pc:docMk/>
            <pc:sldMk cId="2269933721" sldId="286"/>
            <ac:picMk id="13" creationId="{63D1D6F1-34B8-89BA-C20D-7A659E43ACF7}"/>
          </ac:picMkLst>
        </pc:picChg>
        <pc:picChg chg="add mod">
          <ac:chgData name="이수성 Lee Soosung" userId="bc5a122c-7a11-468d-8e68-7847c754983c" providerId="ADAL" clId="{EA29F0F2-8EF6-4408-B7EA-D484AA0B380A}" dt="2025-07-02T04:49:09.407" v="1190" actId="1038"/>
          <ac:picMkLst>
            <pc:docMk/>
            <pc:sldMk cId="2269933721" sldId="286"/>
            <ac:picMk id="14" creationId="{626A070A-966F-07E0-1FD2-01078958D241}"/>
          </ac:picMkLst>
        </pc:picChg>
      </pc:sldChg>
      <pc:sldChg chg="add del">
        <pc:chgData name="이수성 Lee Soosung" userId="bc5a122c-7a11-468d-8e68-7847c754983c" providerId="ADAL" clId="{EA29F0F2-8EF6-4408-B7EA-D484AA0B380A}" dt="2025-07-02T05:21:38.399" v="1860" actId="47"/>
        <pc:sldMkLst>
          <pc:docMk/>
          <pc:sldMk cId="478541475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AE0C2-9D7A-426D-BC44-2330C2FBA237}" type="datetimeFigureOut">
              <a:rPr lang="ko-KR" altLang="en-US" smtClean="0"/>
              <a:t>2025-07-28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FB71-0F65-456B-B4CE-309A1E6941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22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BFB71-0F65-456B-B4CE-309A1E6941E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567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3.png"/><Relationship Id="rId7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야외, 구름, 하늘, 도로이(가) 표시된 사진&#10;&#10;자동 생성된 설명">
            <a:extLst>
              <a:ext uri="{FF2B5EF4-FFF2-40B4-BE49-F238E27FC236}">
                <a16:creationId xmlns:a16="http://schemas.microsoft.com/office/drawing/2014/main" id="{3AEEFBF3-B61D-2A10-98EB-6FE8E9EC0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8" r="79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0" y="5753100"/>
            <a:ext cx="9144000" cy="1104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5"/>
          <a:srcRect l="8055"/>
          <a:stretch/>
        </p:blipFill>
        <p:spPr>
          <a:xfrm>
            <a:off x="0" y="5600700"/>
            <a:ext cx="5638800" cy="1257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457200"/>
            <a:ext cx="1308100" cy="685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7620000" y="596900"/>
            <a:ext cx="11938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3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Information</a:t>
            </a:r>
          </a:p>
          <a:p>
            <a:pPr lvl="0" algn="l">
              <a:lnSpc>
                <a:spcPct val="99600"/>
              </a:lnSpc>
            </a:pPr>
            <a:r>
              <a:rPr lang="en-US" sz="13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Memorandum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000" y="58039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부사장</a:t>
            </a:r>
            <a:r>
              <a:rPr lang="en-US" altLang="ko-KR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/</a:t>
            </a:r>
            <a:r>
              <a:rPr lang="ko-KR" altLang="en-US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공인중개사</a:t>
            </a:r>
            <a:r>
              <a:rPr lang="en-US" sz="11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 </a:t>
            </a:r>
            <a:r>
              <a:rPr lang="ko-KR" sz="13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윤일성</a:t>
            </a:r>
          </a:p>
          <a:p>
            <a:pPr lvl="0" algn="l">
              <a:lnSpc>
                <a:spcPct val="99600"/>
              </a:lnSpc>
            </a:pPr>
            <a:r>
              <a:rPr lang="en-US" sz="1300" b="0" i="0" u="none" strike="noStrike" dirty="0">
                <a:solidFill>
                  <a:srgbClr val="FFFFFF"/>
                </a:solidFill>
                <a:latin typeface="+mn-ea"/>
              </a:rPr>
              <a:t>010-2368-3201</a:t>
            </a:r>
          </a:p>
          <a:p>
            <a:pPr lvl="0" algn="l">
              <a:lnSpc>
                <a:spcPct val="99600"/>
              </a:lnSpc>
            </a:pPr>
            <a:r>
              <a:rPr lang="en-US" sz="1000" b="0" i="0" u="none" strike="noStrike" dirty="0">
                <a:solidFill>
                  <a:srgbClr val="FFFFFF"/>
                </a:solidFill>
                <a:latin typeface="+mn-ea"/>
              </a:rPr>
              <a:t>fundpia@remax.co.kr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1650" y="1854200"/>
            <a:ext cx="3384550" cy="965200"/>
          </a:xfrm>
          <a:prstGeom prst="rect">
            <a:avLst/>
          </a:prstGeom>
          <a:effectLst>
            <a:outerShdw dist="31408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ko-KR" sz="2900" i="0" strike="noStrike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5000" y="6604000"/>
            <a:ext cx="4318000" cy="127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자료는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당사의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동의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없이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무단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복제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배포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전송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변경할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없습니다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.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이를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위반할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경우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법적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책임을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질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있습니다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. 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800" y="5689600"/>
            <a:ext cx="1028700" cy="11049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264400" y="6184900"/>
            <a:ext cx="1536700" cy="165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900" b="0" i="0" u="none" strike="noStrike" dirty="0" err="1">
                <a:solidFill>
                  <a:srgbClr val="FFFFFF"/>
                </a:solidFill>
                <a:latin typeface="+mn-ea"/>
              </a:rPr>
              <a:t>골든밸류부동산중개법인주식회사</a:t>
            </a:r>
            <a:endParaRPr lang="ko-KR" sz="900" b="0" i="0" u="none" strike="noStrike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99200" y="6604000"/>
            <a:ext cx="2476500" cy="127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16199"/>
              </a:lnSpc>
            </a:pPr>
            <a:r>
              <a:rPr lang="en-US" sz="700" b="0" i="0" u="none" strike="noStrike" dirty="0">
                <a:solidFill>
                  <a:srgbClr val="FFFFFF"/>
                </a:solidFill>
              </a:rPr>
              <a:t> Ⓒ </a:t>
            </a:r>
            <a:r>
              <a:rPr lang="en-US" sz="700" dirty="0">
                <a:solidFill>
                  <a:srgbClr val="FFFFFF"/>
                </a:solidFill>
              </a:rPr>
              <a:t>GOLDEN VALUE</a:t>
            </a:r>
            <a:r>
              <a:rPr lang="en-US" sz="700" b="0" i="0" u="none" strike="noStrike" dirty="0">
                <a:solidFill>
                  <a:srgbClr val="FFFFFF"/>
                </a:solidFill>
              </a:rPr>
              <a:t> ALL RIGHTS RESERVED.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502B3ADE-11BD-1984-5549-2E1D0F9B0CE1}"/>
              </a:ext>
            </a:extLst>
          </p:cNvPr>
          <p:cNvSpPr txBox="1"/>
          <p:nvPr/>
        </p:nvSpPr>
        <p:spPr>
          <a:xfrm>
            <a:off x="7467600" y="1009897"/>
            <a:ext cx="1265499" cy="514103"/>
          </a:xfrm>
          <a:prstGeom prst="rect">
            <a:avLst/>
          </a:prstGeom>
          <a:effectLst>
            <a:outerShdw dist="31408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1200" i="0" strike="noStrike" dirty="0">
                <a:solidFill>
                  <a:schemeClr val="bg1"/>
                </a:solidFill>
                <a:latin typeface="+mj-ea"/>
                <a:ea typeface="+mj-ea"/>
              </a:rPr>
              <a:t>Jul. 2025</a:t>
            </a:r>
            <a:endParaRPr lang="ko-KR" altLang="ko-KR" sz="1200" i="0" strike="noStrike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7FCBD24-9752-ADEB-4051-77031F455909}"/>
              </a:ext>
            </a:extLst>
          </p:cNvPr>
          <p:cNvSpPr txBox="1"/>
          <p:nvPr/>
        </p:nvSpPr>
        <p:spPr>
          <a:xfrm>
            <a:off x="635000" y="533400"/>
            <a:ext cx="6464300" cy="965200"/>
          </a:xfrm>
          <a:prstGeom prst="rect">
            <a:avLst/>
          </a:prstGeom>
          <a:effectLst>
            <a:outerShdw dist="31408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i="0" strike="noStrike" dirty="0">
                <a:solidFill>
                  <a:schemeClr val="bg1"/>
                </a:solidFill>
                <a:latin typeface="+mj-ea"/>
                <a:ea typeface="+mj-ea"/>
              </a:rPr>
              <a:t>경기도 고양시 일산동구</a:t>
            </a:r>
            <a:endParaRPr lang="en-US" altLang="ko-KR" sz="2000" i="0" strike="noStrike" dirty="0">
              <a:solidFill>
                <a:schemeClr val="bg1"/>
              </a:solidFill>
              <a:latin typeface="+mj-ea"/>
              <a:ea typeface="+mj-ea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2000" dirty="0" err="1">
                <a:solidFill>
                  <a:schemeClr val="bg1"/>
                </a:solidFill>
                <a:latin typeface="+mj-ea"/>
                <a:ea typeface="+mj-ea"/>
              </a:rPr>
              <a:t>식사동</a:t>
            </a: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+mj-ea"/>
                <a:ea typeface="+mj-ea"/>
              </a:rPr>
              <a:t>1481-6 </a:t>
            </a: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상가주택</a:t>
            </a:r>
            <a:endParaRPr lang="ko-KR" altLang="en-US" sz="2000" i="0" strike="noStrike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21ED095D-4139-2261-BD60-2EED5367F9E6}"/>
              </a:ext>
            </a:extLst>
          </p:cNvPr>
          <p:cNvSpPr txBox="1"/>
          <p:nvPr/>
        </p:nvSpPr>
        <p:spPr>
          <a:xfrm>
            <a:off x="635000" y="2286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600" dirty="0">
                <a:solidFill>
                  <a:srgbClr val="FFC000"/>
                </a:solidFill>
                <a:latin typeface="+mj-ea"/>
                <a:ea typeface="+mj-ea"/>
              </a:rPr>
              <a:t>[</a:t>
            </a:r>
            <a:r>
              <a:rPr lang="ko-KR" altLang="en-US" sz="1600" b="0" i="0" u="none" strike="noStrike" dirty="0">
                <a:solidFill>
                  <a:srgbClr val="FFC000"/>
                </a:solidFill>
                <a:latin typeface="+mj-ea"/>
                <a:ea typeface="+mj-ea"/>
              </a:rPr>
              <a:t>전속</a:t>
            </a:r>
            <a:r>
              <a:rPr lang="en-US" altLang="ko-KR" sz="1600" b="0" i="0" u="none" strike="noStrike" dirty="0">
                <a:solidFill>
                  <a:srgbClr val="FFC000"/>
                </a:solidFill>
                <a:latin typeface="+mj-ea"/>
                <a:ea typeface="+mj-ea"/>
              </a:rPr>
              <a:t>]</a:t>
            </a:r>
            <a:endParaRPr lang="ko-KR" b="0" i="0" u="none" strike="noStrike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16F9BE0B-86A9-F9ED-F112-3275C144CD98}"/>
              </a:ext>
            </a:extLst>
          </p:cNvPr>
          <p:cNvSpPr txBox="1"/>
          <p:nvPr/>
        </p:nvSpPr>
        <p:spPr>
          <a:xfrm>
            <a:off x="2755900" y="58039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/>
            <a:r>
              <a:rPr lang="ko-KR" altLang="en-US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이사</a:t>
            </a:r>
            <a:r>
              <a:rPr lang="en-US" altLang="ko-KR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/</a:t>
            </a:r>
            <a:r>
              <a:rPr lang="ko-KR" altLang="en-US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공인중개사 </a:t>
            </a:r>
            <a:r>
              <a:rPr lang="ko-KR" altLang="en-US" sz="13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이지윤</a:t>
            </a:r>
            <a:endParaRPr lang="ko-KR" sz="1300" b="0" i="0" u="none" strike="noStrike" dirty="0">
              <a:solidFill>
                <a:srgbClr val="D19243"/>
              </a:solidFill>
              <a:latin typeface="+mj-ea"/>
              <a:ea typeface="+mj-ea"/>
            </a:endParaRPr>
          </a:p>
          <a:p>
            <a:pPr lvl="0" algn="l"/>
            <a:r>
              <a:rPr lang="en-US" sz="1300" b="0" i="0" u="none" strike="noStrike" dirty="0">
                <a:solidFill>
                  <a:srgbClr val="FFFFFF"/>
                </a:solidFill>
                <a:latin typeface="+mn-ea"/>
              </a:rPr>
              <a:t>010-2696-0151</a:t>
            </a:r>
          </a:p>
          <a:p>
            <a:pPr lvl="0" algn="l"/>
            <a:r>
              <a:rPr lang="en-US" altLang="ko-KR" sz="1000" b="0" i="0" u="none" strike="noStrike" dirty="0">
                <a:solidFill>
                  <a:schemeClr val="bg1"/>
                </a:solidFill>
                <a:latin typeface="+mn-ea"/>
              </a:rPr>
              <a:t>jybuilding4949</a:t>
            </a:r>
            <a:r>
              <a:rPr lang="en-US" sz="1000" b="0" i="0" u="none" strike="noStrike" dirty="0">
                <a:solidFill>
                  <a:srgbClr val="FFFFFF"/>
                </a:solidFill>
                <a:latin typeface="+mn-ea"/>
              </a:rPr>
              <a:t>@remax.co.kr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9624060C-66E3-267F-A600-190945B6AC7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2548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381000" y="571500"/>
            <a:ext cx="2451100" cy="22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1300" b="0" i="0" u="none" strike="noStrike" dirty="0">
              <a:solidFill>
                <a:srgbClr val="D19243"/>
              </a:solidFill>
              <a:latin typeface="+mj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5947" y="4114800"/>
            <a:ext cx="4076700" cy="914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07899"/>
              </a:lnSpc>
            </a:pPr>
            <a:r>
              <a:rPr lang="en-US" sz="1400" dirty="0">
                <a:solidFill>
                  <a:srgbClr val="D19243"/>
                </a:solidFill>
                <a:latin typeface="+mj-ea"/>
                <a:ea typeface="+mj-ea"/>
              </a:rPr>
              <a:t>Contact</a:t>
            </a:r>
            <a:endParaRPr lang="en-US" sz="1200" b="0" i="0" u="none" strike="noStrike" dirty="0">
              <a:solidFill>
                <a:srgbClr val="D19243"/>
              </a:solidFill>
              <a:latin typeface="+mj-ea"/>
              <a:ea typeface="+mj-ea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5791200"/>
            <a:ext cx="1028700" cy="1104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457200"/>
            <a:ext cx="787400" cy="96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1"/>
          <p:cNvSpPr txBox="1"/>
          <p:nvPr/>
        </p:nvSpPr>
        <p:spPr>
          <a:xfrm>
            <a:off x="7264400" y="6286500"/>
            <a:ext cx="1536700" cy="165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900" b="0" i="0" u="none" strike="noStrike" dirty="0" err="1">
                <a:solidFill>
                  <a:srgbClr val="FFFFFF"/>
                </a:solidFill>
                <a:latin typeface="+mj-ea"/>
                <a:ea typeface="+mj-ea"/>
              </a:rPr>
              <a:t>골든밸류부동산중개법인주식회사</a:t>
            </a:r>
            <a:endParaRPr lang="ko-KR" altLang="en-US" sz="9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184900" y="6515100"/>
            <a:ext cx="2603500" cy="215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16199"/>
              </a:lnSpc>
            </a:pPr>
            <a:r>
              <a:rPr lang="ko-KR" altLang="ko-KR" sz="600" b="0" i="0" u="none" strike="noStrike" dirty="0">
                <a:solidFill>
                  <a:srgbClr val="FFFFFF"/>
                </a:solidFill>
                <a:latin typeface="+mn-ea"/>
              </a:rPr>
              <a:t>주소</a:t>
            </a:r>
            <a:r>
              <a:rPr lang="en-US" altLang="ko-KR" sz="6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600" b="0" i="0" u="none" strike="noStrike" dirty="0">
                <a:solidFill>
                  <a:srgbClr val="FFFFFF"/>
                </a:solidFill>
                <a:latin typeface="+mn-ea"/>
              </a:rPr>
              <a:t>서울특별시 서초구 </a:t>
            </a:r>
            <a:r>
              <a:rPr lang="ko-KR" altLang="en-US" sz="600" dirty="0">
                <a:solidFill>
                  <a:srgbClr val="FFFFFF"/>
                </a:solidFill>
                <a:latin typeface="+mn-ea"/>
              </a:rPr>
              <a:t>강남대로 </a:t>
            </a:r>
            <a:r>
              <a:rPr lang="en-US" altLang="ko-KR" sz="600" dirty="0">
                <a:solidFill>
                  <a:srgbClr val="FFFFFF"/>
                </a:solidFill>
                <a:latin typeface="+mn-ea"/>
              </a:rPr>
              <a:t>247, 2</a:t>
            </a:r>
            <a:r>
              <a:rPr lang="ko-KR" altLang="en-US" sz="600" dirty="0">
                <a:solidFill>
                  <a:srgbClr val="FFFFFF"/>
                </a:solidFill>
                <a:latin typeface="+mn-ea"/>
              </a:rPr>
              <a:t>층</a:t>
            </a:r>
            <a:r>
              <a:rPr lang="en-US" altLang="ko-KR" sz="600" dirty="0">
                <a:solidFill>
                  <a:srgbClr val="FFFFFF"/>
                </a:solidFill>
                <a:latin typeface="+mn-ea"/>
              </a:rPr>
              <a:t>(</a:t>
            </a:r>
            <a:r>
              <a:rPr lang="ko-KR" altLang="en-US" sz="600" dirty="0">
                <a:solidFill>
                  <a:srgbClr val="FFFFFF"/>
                </a:solidFill>
                <a:latin typeface="+mn-ea"/>
              </a:rPr>
              <a:t>서초동</a:t>
            </a:r>
            <a:r>
              <a:rPr lang="en-US" altLang="ko-KR" sz="600" dirty="0">
                <a:solidFill>
                  <a:srgbClr val="FFFFFF"/>
                </a:solidFill>
                <a:latin typeface="+mn-ea"/>
              </a:rPr>
              <a:t>)</a:t>
            </a:r>
            <a:endParaRPr lang="en-US" altLang="ko-KR" sz="600" b="0" i="0" u="none" strike="noStrike" dirty="0">
              <a:solidFill>
                <a:srgbClr val="FFFFFF"/>
              </a:solidFill>
              <a:latin typeface="+mn-ea"/>
            </a:endParaRPr>
          </a:p>
          <a:p>
            <a:pPr lvl="0" algn="r">
              <a:lnSpc>
                <a:spcPct val="116199"/>
              </a:lnSpc>
            </a:pPr>
            <a:r>
              <a:rPr lang="ko-KR" altLang="ko-KR" sz="600" b="0" i="0" u="none" strike="noStrike" dirty="0">
                <a:solidFill>
                  <a:srgbClr val="FFFFFF"/>
                </a:solidFill>
                <a:latin typeface="+mn-ea"/>
              </a:rPr>
              <a:t>등록번호</a:t>
            </a:r>
            <a:r>
              <a:rPr lang="en-US" altLang="ko-KR" sz="600" b="0" i="0" u="none" strike="noStrike" dirty="0">
                <a:solidFill>
                  <a:srgbClr val="FFFFFF"/>
                </a:solidFill>
                <a:latin typeface="+mn-ea"/>
              </a:rPr>
              <a:t> 11650-2023-00063   TEL 02-508-5880   </a:t>
            </a:r>
            <a:r>
              <a:rPr lang="ko-KR" altLang="ko-KR" sz="600" b="0" i="0" u="none" strike="noStrike" dirty="0">
                <a:solidFill>
                  <a:srgbClr val="FFFFFF"/>
                </a:solidFill>
                <a:latin typeface="+mn-ea"/>
              </a:rPr>
              <a:t>대표</a:t>
            </a:r>
            <a:r>
              <a:rPr lang="en-US" altLang="ko-KR" sz="6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600" b="0" i="0" u="none" strike="noStrike" dirty="0" err="1">
                <a:solidFill>
                  <a:srgbClr val="FFFFFF"/>
                </a:solidFill>
                <a:latin typeface="+mn-ea"/>
              </a:rPr>
              <a:t>백일권</a:t>
            </a:r>
            <a:endParaRPr lang="ko-KR" altLang="ko-KR" sz="600" b="0" i="0" u="none" strike="noStrike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11C0A282-B32D-C025-3E1B-70E681CA841F}"/>
              </a:ext>
            </a:extLst>
          </p:cNvPr>
          <p:cNvSpPr txBox="1"/>
          <p:nvPr/>
        </p:nvSpPr>
        <p:spPr>
          <a:xfrm>
            <a:off x="558800" y="6604000"/>
            <a:ext cx="4318000" cy="127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자료는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당사의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동의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없이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무단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복제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배포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전송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변경할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없습니다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.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이를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위반할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경우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법적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책임을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질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있습니다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. 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1A9806B-9B0C-75B5-A611-939754177B62}"/>
              </a:ext>
            </a:extLst>
          </p:cNvPr>
          <p:cNvSpPr txBox="1"/>
          <p:nvPr/>
        </p:nvSpPr>
        <p:spPr>
          <a:xfrm>
            <a:off x="558800" y="48006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부사장</a:t>
            </a:r>
            <a:r>
              <a:rPr lang="en-US" altLang="ko-KR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공인중개사</a:t>
            </a:r>
            <a:r>
              <a:rPr lang="en-US" sz="13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sz="13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윤일성</a:t>
            </a:r>
          </a:p>
          <a:p>
            <a:pPr lvl="0" algn="l">
              <a:lnSpc>
                <a:spcPct val="99600"/>
              </a:lnSpc>
            </a:pPr>
            <a:r>
              <a:rPr lang="en-US" sz="1200" b="0" i="0" u="none" strike="noStrike" dirty="0">
                <a:solidFill>
                  <a:schemeClr val="bg1"/>
                </a:solidFill>
                <a:latin typeface="+mn-ea"/>
              </a:rPr>
              <a:t>010-2368-3201</a:t>
            </a:r>
          </a:p>
          <a:p>
            <a:pPr lvl="0" algn="l">
              <a:lnSpc>
                <a:spcPct val="99600"/>
              </a:lnSpc>
            </a:pPr>
            <a:r>
              <a:rPr lang="en-US" sz="1050" b="0" i="0" u="none" strike="noStrike" dirty="0">
                <a:solidFill>
                  <a:schemeClr val="bg1"/>
                </a:solidFill>
                <a:latin typeface="+mn-ea"/>
              </a:rPr>
              <a:t>fundpia@remax.co.kr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82EB1BD-925A-DB85-E1E5-D903C97B2E90}"/>
              </a:ext>
            </a:extLst>
          </p:cNvPr>
          <p:cNvSpPr txBox="1"/>
          <p:nvPr/>
        </p:nvSpPr>
        <p:spPr>
          <a:xfrm>
            <a:off x="2321760" y="48006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이사</a:t>
            </a:r>
            <a:r>
              <a:rPr lang="en-US" altLang="ko-KR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공인중개사</a:t>
            </a:r>
            <a:r>
              <a:rPr lang="ko-KR" altLang="en-US" sz="13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 이지윤</a:t>
            </a:r>
            <a:endParaRPr lang="ko-KR" sz="1300" b="0" i="0" u="none" strike="noStrike" dirty="0">
              <a:solidFill>
                <a:schemeClr val="bg1"/>
              </a:solidFill>
              <a:latin typeface="+mj-ea"/>
              <a:ea typeface="+mj-ea"/>
            </a:endParaRPr>
          </a:p>
          <a:p>
            <a:pPr lvl="0" algn="l">
              <a:lnSpc>
                <a:spcPct val="99600"/>
              </a:lnSpc>
            </a:pPr>
            <a:r>
              <a:rPr lang="en-US" sz="1200" b="0" i="0" u="none" strike="noStrike" dirty="0">
                <a:solidFill>
                  <a:schemeClr val="bg1"/>
                </a:solidFill>
                <a:latin typeface="+mn-ea"/>
              </a:rPr>
              <a:t>010-2696-0151</a:t>
            </a:r>
          </a:p>
          <a:p>
            <a:pPr lvl="0" algn="l">
              <a:lnSpc>
                <a:spcPct val="99600"/>
              </a:lnSpc>
            </a:pPr>
            <a:r>
              <a:rPr lang="en-US" sz="1050" b="0" i="0" u="none" strike="noStrike" dirty="0">
                <a:solidFill>
                  <a:schemeClr val="bg1"/>
                </a:solidFill>
                <a:latin typeface="+mn-ea"/>
              </a:rPr>
              <a:t>jybuilding4949@remax.co.kr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DDBA59B-09DA-53DA-5F58-2A00C87641B6}"/>
              </a:ext>
            </a:extLst>
          </p:cNvPr>
          <p:cNvSpPr txBox="1"/>
          <p:nvPr/>
        </p:nvSpPr>
        <p:spPr>
          <a:xfrm>
            <a:off x="561140" y="56388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팀장</a:t>
            </a:r>
            <a:r>
              <a:rPr kumimoji="0" lang="en-US" altLang="ko-KR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/</a:t>
            </a: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공인중개사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 김영기</a:t>
            </a:r>
          </a:p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Medium"/>
                <a:ea typeface="KoPubWorld돋움체 Medium"/>
                <a:cs typeface="+mn-cs"/>
              </a:rPr>
              <a:t>010-9111-9921</a:t>
            </a:r>
          </a:p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Medium"/>
                <a:ea typeface="KoPubWorld돋움체 Medium"/>
                <a:cs typeface="+mn-cs"/>
              </a:rPr>
              <a:t>ttangki@remax.co.kr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5949DA-F708-7C5C-F820-A290A519BB83}"/>
              </a:ext>
            </a:extLst>
          </p:cNvPr>
          <p:cNvSpPr txBox="1"/>
          <p:nvPr/>
        </p:nvSpPr>
        <p:spPr>
          <a:xfrm>
            <a:off x="2324100" y="56388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팀장</a:t>
            </a:r>
            <a:r>
              <a:rPr kumimoji="0" lang="en-US" altLang="ko-KR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/</a:t>
            </a: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공인중개사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이수성</a:t>
            </a:r>
          </a:p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Medium"/>
                <a:ea typeface="KoPubWorld돋움체 Medium"/>
                <a:cs typeface="+mn-cs"/>
              </a:rPr>
              <a:t>010-2709-1719</a:t>
            </a:r>
          </a:p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Medium"/>
                <a:ea typeface="KoPubWorld돋움체 Medium"/>
                <a:cs typeface="+mn-cs"/>
              </a:rPr>
              <a:t>soosung@remax.co.kr</a:t>
            </a:r>
            <a:endParaRPr lang="en-US" sz="1050" b="0" i="0" u="none" strike="noStrike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803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C1CD719-8534-1C54-208A-B0B8DF5EF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95000"/>
          </a:blip>
          <a:srcRect l="33388" t="4061" b="4569"/>
          <a:stretch/>
        </p:blipFill>
        <p:spPr>
          <a:xfrm flipH="1" flipV="1">
            <a:off x="4038600" y="-8672"/>
            <a:ext cx="5105400" cy="685800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C4AC5E69-4E2E-7E23-7989-3EDE2AD859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4719392" flipH="1" flipV="1">
            <a:off x="1231838" y="3369528"/>
            <a:ext cx="7112000" cy="10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457200"/>
            <a:ext cx="787400" cy="96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E9C299DF-875C-BF95-7A3C-19838BDAB3F8}"/>
              </a:ext>
            </a:extLst>
          </p:cNvPr>
          <p:cNvSpPr txBox="1"/>
          <p:nvPr/>
        </p:nvSpPr>
        <p:spPr>
          <a:xfrm>
            <a:off x="476126" y="1625600"/>
            <a:ext cx="3962400" cy="965200"/>
          </a:xfrm>
          <a:prstGeom prst="rect">
            <a:avLst/>
          </a:prstGeom>
          <a:effectLst>
            <a:outerShdw dist="31408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12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경기도 고양시 일산동구 </a:t>
            </a:r>
            <a:r>
              <a:rPr lang="ko-KR" altLang="en-US" sz="1200" b="0" i="0" u="none" strike="noStrike" dirty="0" err="1">
                <a:solidFill>
                  <a:srgbClr val="FFFFFF"/>
                </a:solidFill>
                <a:latin typeface="+mj-ea"/>
                <a:ea typeface="+mj-ea"/>
              </a:rPr>
              <a:t>식사동</a:t>
            </a:r>
            <a:r>
              <a:rPr lang="ko-KR" altLang="en-US" sz="12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 </a:t>
            </a:r>
            <a:r>
              <a:rPr lang="en-US" altLang="ko-KR" sz="12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1481-6</a:t>
            </a:r>
            <a:endParaRPr lang="ko-KR" sz="12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F1457D0A-CFB3-46FD-63B4-667EFF004AF5}"/>
              </a:ext>
            </a:extLst>
          </p:cNvPr>
          <p:cNvSpPr txBox="1"/>
          <p:nvPr/>
        </p:nvSpPr>
        <p:spPr>
          <a:xfrm>
            <a:off x="457200" y="1079500"/>
            <a:ext cx="3962400" cy="965200"/>
          </a:xfrm>
          <a:prstGeom prst="rect">
            <a:avLst/>
          </a:prstGeom>
          <a:effectLst>
            <a:outerShdw dist="31408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8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상가주택</a:t>
            </a:r>
            <a:endParaRPr lang="ko-KR" sz="28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CB42DC67-89C1-CA50-7093-FBA4FF526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51" y="1854200"/>
            <a:ext cx="1316206" cy="23931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C0CC8AE1-081C-D765-673A-2FFB731497D0}"/>
              </a:ext>
            </a:extLst>
          </p:cNvPr>
          <p:cNvSpPr txBox="1"/>
          <p:nvPr/>
        </p:nvSpPr>
        <p:spPr>
          <a:xfrm>
            <a:off x="5524500" y="1752600"/>
            <a:ext cx="2451100" cy="22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400" b="0" i="0" u="none" strike="noStrike" dirty="0">
                <a:solidFill>
                  <a:srgbClr val="D19243"/>
                </a:solidFill>
                <a:latin typeface="+mj-lt"/>
              </a:rPr>
              <a:t>Contents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7E43222E-F6B1-80A5-A2A8-1D5FCFF5C025}"/>
              </a:ext>
            </a:extLst>
          </p:cNvPr>
          <p:cNvSpPr txBox="1"/>
          <p:nvPr/>
        </p:nvSpPr>
        <p:spPr>
          <a:xfrm>
            <a:off x="5524500" y="2209800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1. </a:t>
            </a:r>
            <a:r>
              <a:rPr lang="ko-KR" altLang="en-US" sz="1600" dirty="0">
                <a:solidFill>
                  <a:srgbClr val="FFFFFF"/>
                </a:solidFill>
                <a:latin typeface="+mj-ea"/>
                <a:ea typeface="+mj-ea"/>
              </a:rPr>
              <a:t>개요</a:t>
            </a:r>
            <a:endParaRPr lang="en-US" sz="16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1F512DA3-E15B-1530-1E45-D935BF75D152}"/>
              </a:ext>
            </a:extLst>
          </p:cNvPr>
          <p:cNvSpPr txBox="1"/>
          <p:nvPr/>
        </p:nvSpPr>
        <p:spPr>
          <a:xfrm>
            <a:off x="5524500" y="3882663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2. </a:t>
            </a:r>
            <a:r>
              <a:rPr lang="ko-KR" alt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투자분석</a:t>
            </a:r>
            <a:endParaRPr lang="en-US" sz="16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E60B90E1-1B84-7AD7-60BF-DEB3B20685F7}"/>
              </a:ext>
            </a:extLst>
          </p:cNvPr>
          <p:cNvSpPr txBox="1"/>
          <p:nvPr/>
        </p:nvSpPr>
        <p:spPr>
          <a:xfrm>
            <a:off x="5867400" y="2895600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457200" lvl="0" indent="-457200" algn="l">
              <a:lnSpc>
                <a:spcPct val="150000"/>
              </a:lnSpc>
              <a:buAutoNum type="arabicParenR"/>
            </a:pPr>
            <a:r>
              <a:rPr lang="ko-KR" altLang="en-US" sz="1300" dirty="0">
                <a:solidFill>
                  <a:srgbClr val="FFFFFF"/>
                </a:solidFill>
                <a:latin typeface="+mn-ea"/>
              </a:rPr>
              <a:t>기본정보</a:t>
            </a:r>
            <a:endParaRPr lang="en-US" altLang="ko-KR" sz="1300" dirty="0">
              <a:solidFill>
                <a:srgbClr val="FFFFFF"/>
              </a:solidFill>
              <a:latin typeface="+mn-ea"/>
            </a:endParaRPr>
          </a:p>
          <a:p>
            <a:pPr marL="457200" lvl="0" indent="-457200" algn="l">
              <a:lnSpc>
                <a:spcPct val="150000"/>
              </a:lnSpc>
              <a:buAutoNum type="arabicParenR"/>
            </a:pPr>
            <a:r>
              <a:rPr lang="ko-KR" altLang="en-US" sz="1300" dirty="0">
                <a:solidFill>
                  <a:srgbClr val="FFFFFF"/>
                </a:solidFill>
                <a:latin typeface="+mn-ea"/>
              </a:rPr>
              <a:t>토지 개요</a:t>
            </a:r>
            <a:endParaRPr lang="en-US" altLang="ko-KR" sz="1300" dirty="0">
              <a:solidFill>
                <a:srgbClr val="FFFFFF"/>
              </a:solidFill>
              <a:latin typeface="+mn-ea"/>
            </a:endParaRPr>
          </a:p>
          <a:p>
            <a:pPr marL="457200" lvl="0" indent="-457200" algn="l">
              <a:lnSpc>
                <a:spcPct val="150000"/>
              </a:lnSpc>
              <a:buAutoNum type="arabicParenR"/>
            </a:pPr>
            <a:r>
              <a:rPr lang="ko-KR" altLang="en-US" sz="1300" dirty="0">
                <a:solidFill>
                  <a:srgbClr val="FFFFFF"/>
                </a:solidFill>
                <a:latin typeface="+mn-ea"/>
              </a:rPr>
              <a:t>위치</a:t>
            </a:r>
            <a:endParaRPr lang="en-US" sz="1300" b="0" i="0" u="none" strike="noStrike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6FEECF3B-B1A9-E3D2-AE27-EBF125EAEE19}"/>
              </a:ext>
            </a:extLst>
          </p:cNvPr>
          <p:cNvSpPr txBox="1"/>
          <p:nvPr/>
        </p:nvSpPr>
        <p:spPr>
          <a:xfrm>
            <a:off x="5524500" y="4267200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3</a:t>
            </a:r>
            <a:r>
              <a:rPr lang="en-US" sz="1600" dirty="0">
                <a:solidFill>
                  <a:srgbClr val="FFFFFF"/>
                </a:solidFill>
                <a:latin typeface="+mj-ea"/>
                <a:ea typeface="+mj-ea"/>
              </a:rPr>
              <a:t>.</a:t>
            </a: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 </a:t>
            </a:r>
            <a:r>
              <a:rPr lang="ko-KR" altLang="en-US" sz="1600" dirty="0">
                <a:solidFill>
                  <a:srgbClr val="FFFFFF"/>
                </a:solidFill>
                <a:latin typeface="+mj-ea"/>
                <a:ea typeface="+mj-ea"/>
              </a:rPr>
              <a:t>사진</a:t>
            </a:r>
            <a:endParaRPr lang="en-US" sz="16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FA611F5-0649-4B58-958F-B6A60DB3E037}"/>
              </a:ext>
            </a:extLst>
          </p:cNvPr>
          <p:cNvSpPr txBox="1"/>
          <p:nvPr/>
        </p:nvSpPr>
        <p:spPr>
          <a:xfrm>
            <a:off x="5524500" y="4673600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4</a:t>
            </a:r>
            <a:r>
              <a:rPr lang="en-US" sz="1600" dirty="0">
                <a:solidFill>
                  <a:srgbClr val="FFFFFF"/>
                </a:solidFill>
                <a:latin typeface="+mj-ea"/>
                <a:ea typeface="+mj-ea"/>
              </a:rPr>
              <a:t>.</a:t>
            </a: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 </a:t>
            </a:r>
            <a:r>
              <a:rPr lang="ko-KR" altLang="en-US" sz="1600" dirty="0">
                <a:solidFill>
                  <a:srgbClr val="FFFFFF"/>
                </a:solidFill>
                <a:latin typeface="+mj-ea"/>
                <a:ea typeface="+mj-ea"/>
              </a:rPr>
              <a:t>별첨</a:t>
            </a:r>
            <a:endParaRPr lang="en-US" sz="16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9500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야외, 하늘, 건물, 거리이(가) 표시된 사진&#10;&#10;자동 생성된 설명">
            <a:extLst>
              <a:ext uri="{FF2B5EF4-FFF2-40B4-BE49-F238E27FC236}">
                <a16:creationId xmlns:a16="http://schemas.microsoft.com/office/drawing/2014/main" id="{31DD1CA9-B294-C277-6029-44D128771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"/>
          <a:stretch/>
        </p:blipFill>
        <p:spPr>
          <a:xfrm rot="5400000">
            <a:off x="-124770" y="1656370"/>
            <a:ext cx="4818306" cy="3356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94E9B0D7-FD43-71B3-AC77-0399A9974B39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1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C6B432BD-50D1-C3C7-2BC9-5E39B58F59FA}"/>
              </a:ext>
            </a:extLst>
          </p:cNvPr>
          <p:cNvSpPr txBox="1"/>
          <p:nvPr/>
        </p:nvSpPr>
        <p:spPr>
          <a:xfrm>
            <a:off x="266700" y="76200"/>
            <a:ext cx="65151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1-1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개요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기본정보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0A570BF6-91D6-2484-2355-075A4C41D50B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9DBD50CF-8C41-0FA9-3421-672214D2DF78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6644F870-9A85-CEEF-7A73-F18D5C89E6A3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2" name="화살표: 오각형 31">
            <a:extLst>
              <a:ext uri="{FF2B5EF4-FFF2-40B4-BE49-F238E27FC236}">
                <a16:creationId xmlns:a16="http://schemas.microsoft.com/office/drawing/2014/main" id="{D1118544-0534-EC98-CD07-87ACC5CD7FF9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화살표: 갈매기형 수장 32">
            <a:extLst>
              <a:ext uri="{FF2B5EF4-FFF2-40B4-BE49-F238E27FC236}">
                <a16:creationId xmlns:a16="http://schemas.microsoft.com/office/drawing/2014/main" id="{A5EB745A-62D4-C826-07DF-74D47E5D1A97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4" name="화살표: 갈매기형 수장 33">
            <a:extLst>
              <a:ext uri="{FF2B5EF4-FFF2-40B4-BE49-F238E27FC236}">
                <a16:creationId xmlns:a16="http://schemas.microsoft.com/office/drawing/2014/main" id="{17A6A345-C84D-1C46-3A46-D35F3ABD11B1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3C166418-570F-C94D-2F0A-45641903E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43905"/>
              </p:ext>
            </p:extLst>
          </p:nvPr>
        </p:nvGraphicFramePr>
        <p:xfrm>
          <a:off x="4276669" y="925231"/>
          <a:ext cx="4255421" cy="521835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58893">
                  <a:extLst>
                    <a:ext uri="{9D8B030D-6E8A-4147-A177-3AD203B41FA5}">
                      <a16:colId xmlns:a16="http://schemas.microsoft.com/office/drawing/2014/main" val="567464067"/>
                    </a:ext>
                  </a:extLst>
                </a:gridCol>
                <a:gridCol w="2596528">
                  <a:extLst>
                    <a:ext uri="{9D8B030D-6E8A-4147-A177-3AD203B41FA5}">
                      <a16:colId xmlns:a16="http://schemas.microsoft.com/office/drawing/2014/main" val="3036642316"/>
                    </a:ext>
                  </a:extLst>
                </a:gridCol>
              </a:tblGrid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소 재 지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effectLst/>
                          <a:latin typeface="+mj-ea"/>
                          <a:ea typeface="+mj-ea"/>
                        </a:rPr>
                        <a:t>경기도 고양시 일산동구 </a:t>
                      </a:r>
                      <a:r>
                        <a:rPr lang="ko-KR" altLang="en-US" sz="1000" u="none" strike="noStrike" dirty="0" err="1">
                          <a:effectLst/>
                          <a:latin typeface="+mj-ea"/>
                          <a:ea typeface="+mj-ea"/>
                        </a:rPr>
                        <a:t>식사동</a:t>
                      </a:r>
                      <a:r>
                        <a:rPr lang="ko-KR" altLang="en-US" sz="10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000" u="none" strike="noStrike" dirty="0">
                          <a:effectLst/>
                          <a:latin typeface="+mj-ea"/>
                          <a:ea typeface="+mj-ea"/>
                        </a:rPr>
                        <a:t>1481-6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005799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지역지구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종일반주거지역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지구단위계획구역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고양식사구역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u="none" strike="noStrike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141769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주 용 도</a:t>
                      </a:r>
                      <a:endParaRPr lang="ko-KR" altLang="en-US" sz="1000" b="0" i="0" u="none" strike="noStrike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단독주택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300441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대지면적 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324.9㎡ (98.28</a:t>
                      </a:r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평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95885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건축면적</a:t>
                      </a:r>
                      <a:endParaRPr lang="ko-KR" altLang="en-US" sz="1000" b="0" i="0" u="none" strike="noStrike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0" i="0" kern="120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193.26</a:t>
                      </a:r>
                      <a:r>
                        <a:rPr lang="ko-KR" altLang="en-US" sz="1000" b="0" i="0" kern="120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㎡ </a:t>
                      </a:r>
                      <a:r>
                        <a:rPr lang="en-US" altLang="ko-KR" sz="1000" b="0" i="0" kern="120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(58.46</a:t>
                      </a:r>
                      <a:r>
                        <a:rPr lang="ko-KR" altLang="en-US" sz="1000" b="0" i="0" kern="120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평</a:t>
                      </a:r>
                      <a:r>
                        <a:rPr lang="en-US" altLang="ko-KR" sz="1000" b="0" i="0" kern="1200" dirty="0">
                          <a:solidFill>
                            <a:schemeClr val="tx1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062757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연 면 적</a:t>
                      </a:r>
                      <a:endParaRPr lang="ko-KR" altLang="en-US" sz="1000" b="0" i="0" u="none" strike="noStrike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0" i="0" kern="1200" dirty="0">
                          <a:solidFill>
                            <a:srgbClr val="C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802.58</a:t>
                      </a:r>
                      <a:r>
                        <a:rPr lang="ko-KR" altLang="en-US" sz="1000" b="0" i="0" kern="1200" dirty="0">
                          <a:solidFill>
                            <a:srgbClr val="C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㎡ </a:t>
                      </a:r>
                      <a:r>
                        <a:rPr lang="en-US" altLang="ko-KR" sz="1000" b="0" i="0" kern="1200" dirty="0">
                          <a:solidFill>
                            <a:srgbClr val="C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(242.78</a:t>
                      </a:r>
                      <a:r>
                        <a:rPr lang="ko-KR" altLang="en-US" sz="1000" b="0" i="0" kern="1200" dirty="0">
                          <a:solidFill>
                            <a:srgbClr val="C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평</a:t>
                      </a:r>
                      <a:r>
                        <a:rPr lang="en-US" altLang="ko-KR" sz="1000" b="0" i="0" kern="1200" dirty="0">
                          <a:solidFill>
                            <a:srgbClr val="C00000"/>
                          </a:solidFill>
                          <a:effectLst/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)</a:t>
                      </a:r>
                      <a:endParaRPr lang="ko-KR" altLang="en-US" sz="1000" b="0" dirty="0">
                        <a:solidFill>
                          <a:srgbClr val="C00000"/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417083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건 폐 율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59.48% 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법정 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60%)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978535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용 적 </a:t>
                      </a:r>
                      <a:r>
                        <a:rPr lang="ko-KR" altLang="en-US" sz="1000" u="none" strike="noStrike" dirty="0" err="1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률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236.19% 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법정 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KoPubWorld돋움체 Medium" panose="00000600000000000000" pitchFamily="2" charset="-127"/>
                          <a:ea typeface="KoPubWorld돋움체 Medium" panose="00000600000000000000" pitchFamily="2" charset="-127"/>
                          <a:cs typeface="KoPubWorld돋움체 Medium" panose="00000600000000000000" pitchFamily="2" charset="-127"/>
                        </a:rPr>
                        <a:t>240%)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KoPubWorld돋움체 Medium" panose="00000600000000000000" pitchFamily="2" charset="-127"/>
                        <a:ea typeface="KoPubWorld돋움체 Medium" panose="00000600000000000000" pitchFamily="2" charset="-127"/>
                        <a:cs typeface="KoPubWorld돋움체 Medium" panose="00000600000000000000" pitchFamily="2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13243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건물규모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층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층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높이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20.7m)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702168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건축구조</a:t>
                      </a:r>
                      <a:endParaRPr lang="ko-KR" altLang="en-US" sz="1000" b="0" i="0" u="none" strike="noStrike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철근콘크리트구조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666290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주차대수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옥외 </a:t>
                      </a:r>
                      <a:r>
                        <a:rPr lang="ko-KR" altLang="en-US" sz="1000" u="none" strike="noStrike" dirty="0" err="1">
                          <a:effectLst/>
                          <a:latin typeface="+mn-ea"/>
                          <a:ea typeface="+mn-ea"/>
                        </a:rPr>
                        <a:t>자주식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589805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승 강 기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459348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사용승인일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2017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일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242104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대지면적당 매매가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(</a:t>
                      </a: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평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)</a:t>
                      </a:r>
                      <a:endParaRPr lang="en-US" altLang="ko-KR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23,402,523</a:t>
                      </a: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원</a:t>
                      </a:r>
                      <a:endParaRPr lang="ko-KR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433049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건물면적당 매매가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(</a:t>
                      </a: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평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)</a:t>
                      </a:r>
                      <a:endParaRPr lang="en-US" altLang="ko-KR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9,473,597</a:t>
                      </a: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원</a:t>
                      </a:r>
                      <a:endParaRPr lang="ko-KR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953522"/>
                  </a:ext>
                </a:extLst>
              </a:tr>
              <a:tr h="326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공시지가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(</a:t>
                      </a: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평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)</a:t>
                      </a:r>
                      <a:endParaRPr lang="en-US" altLang="ko-KR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6,013,250</a:t>
                      </a: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95200"/>
                  </a:ext>
                </a:extLst>
              </a:tr>
            </a:tbl>
          </a:graphicData>
        </a:graphic>
      </p:graphicFrame>
      <p:sp>
        <p:nvSpPr>
          <p:cNvPr id="45" name="TextBox 5">
            <a:extLst>
              <a:ext uri="{FF2B5EF4-FFF2-40B4-BE49-F238E27FC236}">
                <a16:creationId xmlns:a16="http://schemas.microsoft.com/office/drawing/2014/main" id="{CEF7B333-9E3E-FDF1-2986-888DC8A98A06}"/>
              </a:ext>
            </a:extLst>
          </p:cNvPr>
          <p:cNvSpPr txBox="1"/>
          <p:nvPr/>
        </p:nvSpPr>
        <p:spPr>
          <a:xfrm>
            <a:off x="606370" y="5867400"/>
            <a:ext cx="3356027" cy="27313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400" b="0" i="0" u="none" strike="noStrike" dirty="0">
                <a:latin typeface="+mj-ea"/>
                <a:ea typeface="+mj-ea"/>
              </a:rPr>
              <a:t>Asking Price : </a:t>
            </a:r>
            <a:r>
              <a:rPr lang="en-US" sz="1400" dirty="0">
                <a:solidFill>
                  <a:srgbClr val="C00000"/>
                </a:solidFill>
                <a:latin typeface="+mj-ea"/>
                <a:ea typeface="+mj-ea"/>
              </a:rPr>
              <a:t>23</a:t>
            </a:r>
            <a:r>
              <a:rPr lang="ko-KR" altLang="en-US" sz="1400" dirty="0">
                <a:solidFill>
                  <a:srgbClr val="C00000"/>
                </a:solidFill>
                <a:latin typeface="+mj-ea"/>
                <a:ea typeface="+mj-ea"/>
              </a:rPr>
              <a:t>억원</a:t>
            </a:r>
            <a:r>
              <a:rPr lang="ko-KR" altLang="en-US" sz="1400" b="0" i="0" u="none" strike="noStrike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ko-KR" sz="1050" b="0" i="0" u="none" strike="noStrike" dirty="0">
                <a:latin typeface="+mj-ea"/>
                <a:ea typeface="+mj-ea"/>
              </a:rPr>
              <a:t>(</a:t>
            </a:r>
            <a:r>
              <a:rPr lang="ko-KR" altLang="en-US" sz="1050" b="0" i="0" u="none" strike="noStrike" dirty="0" err="1">
                <a:latin typeface="+mj-ea"/>
                <a:ea typeface="+mj-ea"/>
              </a:rPr>
              <a:t>건물분</a:t>
            </a:r>
            <a:r>
              <a:rPr lang="ko-KR" altLang="en-US" sz="1050" b="0" i="0" u="none" strike="noStrike" dirty="0">
                <a:latin typeface="+mj-ea"/>
                <a:ea typeface="+mj-ea"/>
              </a:rPr>
              <a:t> </a:t>
            </a:r>
            <a:r>
              <a:rPr lang="en-US" altLang="ko-KR" sz="1050" b="0" i="0" u="none" strike="noStrike" dirty="0">
                <a:latin typeface="+mj-ea"/>
                <a:ea typeface="+mj-ea"/>
              </a:rPr>
              <a:t>vat </a:t>
            </a:r>
            <a:r>
              <a:rPr lang="ko-KR" altLang="en-US" sz="1050" b="0" i="0" u="none" strike="noStrike" dirty="0">
                <a:latin typeface="+mj-ea"/>
                <a:ea typeface="+mj-ea"/>
              </a:rPr>
              <a:t>별도</a:t>
            </a:r>
            <a:r>
              <a:rPr lang="en-US" altLang="ko-KR" sz="1050" b="0" i="0" u="none" strike="noStrike" dirty="0">
                <a:latin typeface="+mj-ea"/>
                <a:ea typeface="+mj-ea"/>
              </a:rPr>
              <a:t>)</a:t>
            </a:r>
            <a:endParaRPr lang="en-US" sz="1400" b="0" i="0" u="none" strike="noStrike" dirty="0">
              <a:latin typeface="+mj-ea"/>
              <a:ea typeface="+mj-ea"/>
            </a:endParaRPr>
          </a:p>
        </p:txBody>
      </p:sp>
      <p:sp>
        <p:nvSpPr>
          <p:cNvPr id="36" name="화살표: 갈매기형 수장 35">
            <a:extLst>
              <a:ext uri="{FF2B5EF4-FFF2-40B4-BE49-F238E27FC236}">
                <a16:creationId xmlns:a16="http://schemas.microsoft.com/office/drawing/2014/main" id="{6A215D40-34EA-4F07-A608-381737996A2E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2D9E782A-42A3-4C61-8FED-7A62D7FAB87E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별첨</a:t>
            </a:r>
            <a:endParaRPr lang="ko-KR" alt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pic>
        <p:nvPicPr>
          <p:cNvPr id="14" name="그림 13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id="{CF9ED77C-73CF-32E8-868D-6621C8622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1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C6B432BD-50D1-C3C7-2BC9-5E39B58F59FA}"/>
              </a:ext>
            </a:extLst>
          </p:cNvPr>
          <p:cNvSpPr txBox="1"/>
          <p:nvPr/>
        </p:nvSpPr>
        <p:spPr>
          <a:xfrm>
            <a:off x="266700" y="76200"/>
            <a:ext cx="19050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1-2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개요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토지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86E92D7-4392-A825-D8A5-F1D6F6D1A877}"/>
              </a:ext>
            </a:extLst>
          </p:cNvPr>
          <p:cNvSpPr txBox="1"/>
          <p:nvPr/>
        </p:nvSpPr>
        <p:spPr>
          <a:xfrm>
            <a:off x="6096000" y="5638800"/>
            <a:ext cx="2560282" cy="22957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altLang="ko-KR" sz="800" b="0" i="0" u="none" strike="noStrike" dirty="0">
                <a:latin typeface="+mj-ea"/>
                <a:ea typeface="+mj-ea"/>
              </a:rPr>
              <a:t>※ </a:t>
            </a:r>
            <a:r>
              <a:rPr lang="ko-KR" altLang="en-US" sz="800" dirty="0">
                <a:latin typeface="+mj-ea"/>
                <a:ea typeface="+mj-ea"/>
              </a:rPr>
              <a:t>그림에 표시된 토지경계는 실제와 차이가 있을 수 있습니다</a:t>
            </a:r>
            <a:r>
              <a:rPr lang="en-US" altLang="ko-KR" sz="800" dirty="0">
                <a:latin typeface="+mj-ea"/>
                <a:ea typeface="+mj-ea"/>
              </a:rPr>
              <a:t>.</a:t>
            </a:r>
            <a:endParaRPr lang="en-US" sz="800" b="0" i="0" u="none" strike="noStrike" dirty="0">
              <a:latin typeface="+mj-ea"/>
              <a:ea typeface="+mj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73F640A-EDDE-86A1-C88D-02EBE34197D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767AF544-9FBA-4BE9-8A86-248DF8DA401C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8BA64014-E914-4F83-B7D5-D4A632C89476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139FFAED-8AC8-408D-890F-D5BD6416C085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1" name="화살표: 오각형 40">
            <a:extLst>
              <a:ext uri="{FF2B5EF4-FFF2-40B4-BE49-F238E27FC236}">
                <a16:creationId xmlns:a16="http://schemas.microsoft.com/office/drawing/2014/main" id="{06758E96-E8B2-4930-9514-B8C269A4F75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화살표: 갈매기형 수장 41">
            <a:extLst>
              <a:ext uri="{FF2B5EF4-FFF2-40B4-BE49-F238E27FC236}">
                <a16:creationId xmlns:a16="http://schemas.microsoft.com/office/drawing/2014/main" id="{1C19C0DD-3594-4717-99FA-234FB3F6518D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화살표: 갈매기형 수장 42">
            <a:extLst>
              <a:ext uri="{FF2B5EF4-FFF2-40B4-BE49-F238E27FC236}">
                <a16:creationId xmlns:a16="http://schemas.microsoft.com/office/drawing/2014/main" id="{980F9BDC-4929-4B57-861A-C6F97FC78FA2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화살표: 갈매기형 수장 43">
            <a:extLst>
              <a:ext uri="{FF2B5EF4-FFF2-40B4-BE49-F238E27FC236}">
                <a16:creationId xmlns:a16="http://schemas.microsoft.com/office/drawing/2014/main" id="{F2559542-52E7-484A-A022-679BBBF1E40D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B070DEF5-0276-4294-89E1-246CA3BEFDF0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별첨</a:t>
            </a:r>
            <a:endParaRPr lang="ko-KR" alt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pic>
        <p:nvPicPr>
          <p:cNvPr id="5" name="그림 4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id="{07DA85E0-5D2F-E9CD-82F9-E9B06FADA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F5942D2-2274-1C61-2B2F-E1E4F41CB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026692"/>
              </p:ext>
            </p:extLst>
          </p:nvPr>
        </p:nvGraphicFramePr>
        <p:xfrm>
          <a:off x="487718" y="1371600"/>
          <a:ext cx="8168564" cy="1172164"/>
        </p:xfrm>
        <a:graphic>
          <a:graphicData uri="http://schemas.openxmlformats.org/drawingml/2006/table">
            <a:tbl>
              <a:tblPr/>
              <a:tblGrid>
                <a:gridCol w="965857">
                  <a:extLst>
                    <a:ext uri="{9D8B030D-6E8A-4147-A177-3AD203B41FA5}">
                      <a16:colId xmlns:a16="http://schemas.microsoft.com/office/drawing/2014/main" val="3449134743"/>
                    </a:ext>
                  </a:extLst>
                </a:gridCol>
                <a:gridCol w="661844">
                  <a:extLst>
                    <a:ext uri="{9D8B030D-6E8A-4147-A177-3AD203B41FA5}">
                      <a16:colId xmlns:a16="http://schemas.microsoft.com/office/drawing/2014/main" val="139732608"/>
                    </a:ext>
                  </a:extLst>
                </a:gridCol>
                <a:gridCol w="1296069">
                  <a:extLst>
                    <a:ext uri="{9D8B030D-6E8A-4147-A177-3AD203B41FA5}">
                      <a16:colId xmlns:a16="http://schemas.microsoft.com/office/drawing/2014/main" val="2852828751"/>
                    </a:ext>
                  </a:extLst>
                </a:gridCol>
                <a:gridCol w="972053">
                  <a:extLst>
                    <a:ext uri="{9D8B030D-6E8A-4147-A177-3AD203B41FA5}">
                      <a16:colId xmlns:a16="http://schemas.microsoft.com/office/drawing/2014/main" val="4287784207"/>
                    </a:ext>
                  </a:extLst>
                </a:gridCol>
                <a:gridCol w="972053">
                  <a:extLst>
                    <a:ext uri="{9D8B030D-6E8A-4147-A177-3AD203B41FA5}">
                      <a16:colId xmlns:a16="http://schemas.microsoft.com/office/drawing/2014/main" val="3799055317"/>
                    </a:ext>
                  </a:extLst>
                </a:gridCol>
                <a:gridCol w="1650344">
                  <a:extLst>
                    <a:ext uri="{9D8B030D-6E8A-4147-A177-3AD203B41FA5}">
                      <a16:colId xmlns:a16="http://schemas.microsoft.com/office/drawing/2014/main" val="3360367550"/>
                    </a:ext>
                  </a:extLst>
                </a:gridCol>
                <a:gridCol w="1650344">
                  <a:extLst>
                    <a:ext uri="{9D8B030D-6E8A-4147-A177-3AD203B41FA5}">
                      <a16:colId xmlns:a16="http://schemas.microsoft.com/office/drawing/2014/main" val="3692804754"/>
                    </a:ext>
                  </a:extLst>
                </a:gridCol>
              </a:tblGrid>
              <a:tr h="33075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지번</a:t>
                      </a: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지목</a:t>
                      </a:r>
                      <a:endParaRPr lang="ko-KR" alt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  <a:cs typeface="KoPubWorld돋움체 Medium" panose="00000600000000000000" pitchFamily="2" charset="-127"/>
                      </a:endParaRP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지역</a:t>
                      </a:r>
                      <a:r>
                        <a:rPr lang="en-US" altLang="ko-K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지구</a:t>
                      </a: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면적</a:t>
                      </a:r>
                      <a:r>
                        <a:rPr lang="en-US" altLang="ko-K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(㎡)</a:t>
                      </a: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면적</a:t>
                      </a:r>
                      <a:r>
                        <a:rPr lang="en-US" altLang="ko-K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평</a:t>
                      </a:r>
                      <a:r>
                        <a:rPr lang="en-US" altLang="ko-K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)</a:t>
                      </a: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개별공시지가</a:t>
                      </a:r>
                      <a:r>
                        <a:rPr lang="en-US" altLang="ko-K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평</a:t>
                      </a:r>
                      <a:r>
                        <a:rPr lang="en-US" altLang="ko-K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)(2025)</a:t>
                      </a: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개별공시지가합계</a:t>
                      </a:r>
                      <a:r>
                        <a:rPr lang="en-US" altLang="ko-K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(2025)</a:t>
                      </a: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52647"/>
                  </a:ext>
                </a:extLst>
              </a:tr>
              <a:tr h="84140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식사동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KoPubWorld돋움체 Medium" panose="00000600000000000000" pitchFamily="2" charset="-127"/>
                      </a:endParaRPr>
                    </a:p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1481-6</a:t>
                      </a:r>
                    </a:p>
                  </a:txBody>
                  <a:tcPr marL="8827" marR="8827" marT="8827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대</a:t>
                      </a:r>
                    </a:p>
                  </a:txBody>
                  <a:tcPr marL="8827" marR="8827" marT="8827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제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2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종일반주거지역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KoPubWorld돋움체 Medium" panose="00000600000000000000" pitchFamily="2" charset="-127"/>
                      </a:endParaRP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324.9 </a:t>
                      </a: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98.28</a:t>
                      </a:r>
                    </a:p>
                  </a:txBody>
                  <a:tcPr marL="3966" marR="3966" marT="3966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6,013,250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원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KoPubWorld돋움체 Medium" panose="00000600000000000000" pitchFamily="2" charset="-127"/>
                      </a:endParaRPr>
                    </a:p>
                  </a:txBody>
                  <a:tcPr marL="8827" marR="8827" marT="8827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590,982,210</a:t>
                      </a:r>
                      <a:r>
                        <a:rPr lang="ko-KR" altLang="en-US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원</a:t>
                      </a:r>
                    </a:p>
                  </a:txBody>
                  <a:tcPr marL="8827" marR="8827" marT="8827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941317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31A43C52-7E45-1EB1-7528-8015A9AE0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18" y="2753342"/>
            <a:ext cx="8168564" cy="283521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6143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C6B432BD-50D1-C3C7-2BC9-5E39B58F59FA}"/>
              </a:ext>
            </a:extLst>
          </p:cNvPr>
          <p:cNvSpPr txBox="1"/>
          <p:nvPr/>
        </p:nvSpPr>
        <p:spPr>
          <a:xfrm>
            <a:off x="266700" y="76200"/>
            <a:ext cx="19050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1-3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개요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dirty="0">
                <a:latin typeface="+mj-ea"/>
                <a:ea typeface="+mj-ea"/>
              </a:rPr>
              <a:t>건물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73F640A-EDDE-86A1-C88D-02EBE34197D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8450DC9D-A1F1-4DB3-AA5D-48959718A2DB}"/>
              </a:ext>
            </a:extLst>
          </p:cNvPr>
          <p:cNvSpPr txBox="1"/>
          <p:nvPr/>
        </p:nvSpPr>
        <p:spPr>
          <a:xfrm>
            <a:off x="6019800" y="4273176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ko-KR" sz="1100" b="0" i="0" u="none" strike="noStrike" dirty="0">
              <a:solidFill>
                <a:srgbClr val="C00000"/>
              </a:solidFill>
              <a:latin typeface="+mj-lt"/>
              <a:ea typeface="+mj-ea"/>
              <a:cs typeface="KoPubWorldDotum_Pro Bold" panose="020B0600000101010101" charset="-127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B0AF2205-FB77-46D4-A59A-ABDD2A8C040B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1EB517F8-D809-4AA7-9CA0-A9EBD1B93DAC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F2CC640A-C610-4C86-B547-B4A833CD468B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id="{F4C53758-628B-4565-9D23-C1E146D522B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화살표: 갈매기형 수장 40">
            <a:extLst>
              <a:ext uri="{FF2B5EF4-FFF2-40B4-BE49-F238E27FC236}">
                <a16:creationId xmlns:a16="http://schemas.microsoft.com/office/drawing/2014/main" id="{B0B1194A-F1FB-4D1D-9E14-9FDBE23AE484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화살표: 갈매기형 수장 41">
            <a:extLst>
              <a:ext uri="{FF2B5EF4-FFF2-40B4-BE49-F238E27FC236}">
                <a16:creationId xmlns:a16="http://schemas.microsoft.com/office/drawing/2014/main" id="{F07E0C0B-B60D-4617-AD71-A3D4BA9726AF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화살표: 갈매기형 수장 42">
            <a:extLst>
              <a:ext uri="{FF2B5EF4-FFF2-40B4-BE49-F238E27FC236}">
                <a16:creationId xmlns:a16="http://schemas.microsoft.com/office/drawing/2014/main" id="{F816FAFE-A687-4748-8091-2AA47CF2C2A5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id="{0F971C0B-4558-4E2E-A58F-4669B690117D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별첨</a:t>
            </a:r>
            <a:endParaRPr lang="ko-KR" alt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pic>
        <p:nvPicPr>
          <p:cNvPr id="5" name="그림 4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id="{3DD72CD3-A530-DE2F-F2D7-30E014BCD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9A832DF6-9659-D69F-CEC9-DF7F14DA0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118546"/>
              </p:ext>
            </p:extLst>
          </p:nvPr>
        </p:nvGraphicFramePr>
        <p:xfrm>
          <a:off x="3733800" y="1042515"/>
          <a:ext cx="5143500" cy="503936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29640">
                  <a:extLst>
                    <a:ext uri="{9D8B030D-6E8A-4147-A177-3AD203B41FA5}">
                      <a16:colId xmlns:a16="http://schemas.microsoft.com/office/drawing/2014/main" val="567464067"/>
                    </a:ext>
                  </a:extLst>
                </a:gridCol>
                <a:gridCol w="2206930">
                  <a:extLst>
                    <a:ext uri="{9D8B030D-6E8A-4147-A177-3AD203B41FA5}">
                      <a16:colId xmlns:a16="http://schemas.microsoft.com/office/drawing/2014/main" val="3036642316"/>
                    </a:ext>
                  </a:extLst>
                </a:gridCol>
                <a:gridCol w="2206930">
                  <a:extLst>
                    <a:ext uri="{9D8B030D-6E8A-4147-A177-3AD203B41FA5}">
                      <a16:colId xmlns:a16="http://schemas.microsoft.com/office/drawing/2014/main" val="1578395834"/>
                    </a:ext>
                  </a:extLst>
                </a:gridCol>
              </a:tblGrid>
              <a:tr h="71990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ko-KR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층수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용도</a:t>
                      </a:r>
                      <a:endParaRPr lang="en-US" altLang="ko-KR" sz="100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면적</a:t>
                      </a:r>
                      <a:endParaRPr lang="en-US" altLang="ko-KR" sz="100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822793"/>
                  </a:ext>
                </a:extLst>
              </a:tr>
              <a:tr h="71990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5F</a:t>
                      </a:r>
                      <a:endParaRPr lang="ko-KR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다가구주택</a:t>
                      </a: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 (2</a:t>
                      </a: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가구</a:t>
                      </a: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155.24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㎡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(46.96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평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005799"/>
                  </a:ext>
                </a:extLst>
              </a:tr>
              <a:tr h="71990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4F</a:t>
                      </a:r>
                      <a:endParaRPr lang="ko-KR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다가구주택 </a:t>
                      </a: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(2</a:t>
                      </a: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가구</a:t>
                      </a: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155.24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㎡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(46.96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평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141769"/>
                  </a:ext>
                </a:extLst>
              </a:tr>
              <a:tr h="71990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3F</a:t>
                      </a:r>
                      <a:endParaRPr lang="ko-KR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다가구주택 </a:t>
                      </a: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(1</a:t>
                      </a: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가구</a:t>
                      </a: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158.1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㎡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(47.82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평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300441"/>
                  </a:ext>
                </a:extLst>
              </a:tr>
              <a:tr h="71990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n-US" altLang="ko-K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2F</a:t>
                      </a:r>
                      <a:endParaRPr lang="ko-KR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사무소</a:t>
                      </a:r>
                      <a:endParaRPr lang="en-US" altLang="ko-KR" sz="100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192.48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㎡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(58.22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평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95885"/>
                  </a:ext>
                </a:extLst>
              </a:tr>
              <a:tr h="71990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1F</a:t>
                      </a:r>
                      <a:endParaRPr lang="ko-KR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소매점</a:t>
                      </a:r>
                      <a:endParaRPr lang="en-US" altLang="ko-KR" sz="1000" b="0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KoPubWorld돋움체 Medium" panose="00000600000000000000" pitchFamily="2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106.33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㎡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(32.16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평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1000" b="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KoPubWorld돋움체 Medium" panose="00000600000000000000" pitchFamily="2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062757"/>
                  </a:ext>
                </a:extLst>
              </a:tr>
              <a:tr h="71990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n-US" altLang="ko-K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B1</a:t>
                      </a:r>
                      <a:endParaRPr lang="ko-KR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KoPubWorld돋움체 Medium" panose="00000600000000000000" pitchFamily="2" charset="-127"/>
                        </a:rPr>
                        <a:t>소매점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KoPubWorld돋움체 Medium" panose="00000600000000000000" pitchFamily="2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35.19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㎡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(10.64</a:t>
                      </a:r>
                      <a:r>
                        <a:rPr lang="ko-KR" altLang="en-US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평</a:t>
                      </a:r>
                      <a:r>
                        <a:rPr lang="en-US" altLang="ko-KR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endParaRPr lang="ko-KR" altLang="en-US" sz="1000" b="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KoPubWorld돋움체 Medium" panose="00000600000000000000" pitchFamily="2" charset="-127"/>
                      </a:endParaRPr>
                    </a:p>
                  </a:txBody>
                  <a:tcPr marL="1802" marR="1802" marT="180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746654"/>
                  </a:ext>
                </a:extLst>
              </a:tr>
            </a:tbl>
          </a:graphicData>
        </a:graphic>
      </p:graphicFrame>
      <p:pic>
        <p:nvPicPr>
          <p:cNvPr id="3" name="그림 2" descr="야외, 하늘, 창문, 파사드이(가) 표시된 사진&#10;&#10;자동 생성된 설명">
            <a:extLst>
              <a:ext uri="{FF2B5EF4-FFF2-40B4-BE49-F238E27FC236}">
                <a16:creationId xmlns:a16="http://schemas.microsoft.com/office/drawing/2014/main" id="{B190BA31-43C2-2649-0BC1-2FC8E1662B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5400000">
            <a:off x="-665481" y="2001519"/>
            <a:ext cx="5039361" cy="3149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7028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E65AB05E-0638-1400-68C3-C5093BC42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94"/>
          <a:stretch/>
        </p:blipFill>
        <p:spPr>
          <a:xfrm>
            <a:off x="266700" y="1063647"/>
            <a:ext cx="8576036" cy="41766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A1842A-B938-2E39-D95C-1AA5BDCF466A}"/>
              </a:ext>
            </a:extLst>
          </p:cNvPr>
          <p:cNvSpPr txBox="1"/>
          <p:nvPr/>
        </p:nvSpPr>
        <p:spPr>
          <a:xfrm>
            <a:off x="266700" y="5334000"/>
            <a:ext cx="8458201" cy="832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▷ 식사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1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지구 지구단위계획구역 단독용지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(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단독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2, C15), 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본건 포함 동일 블록 내 상가주택 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8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개 동으로 소형상권 형성</a:t>
            </a:r>
            <a:endParaRPr lang="en-US" altLang="ko-KR" sz="1100" dirty="0"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▷ </a:t>
            </a:r>
            <a:r>
              <a:rPr lang="ko-KR" altLang="en-US" sz="1100" dirty="0" err="1">
                <a:latin typeface="+mj-ea"/>
                <a:ea typeface="+mj-ea"/>
                <a:cs typeface="KoPubWorld돋움체 Medium" panose="00000600000000000000" pitchFamily="2" charset="-127"/>
              </a:rPr>
              <a:t>올림푸스놀이공원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(398m), </a:t>
            </a:r>
            <a:r>
              <a:rPr lang="ko-KR" altLang="en-US" sz="1100" dirty="0" err="1">
                <a:latin typeface="+mj-ea"/>
                <a:ea typeface="+mj-ea"/>
                <a:cs typeface="KoPubWorld돋움체 Medium" panose="00000600000000000000" pitchFamily="2" charset="-127"/>
              </a:rPr>
              <a:t>어침이공원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(505m) 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도보 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10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분 이내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, 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동국대학교 일산병원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(1.4km)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 차량 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5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분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 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이내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 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▷ </a:t>
            </a:r>
            <a:r>
              <a:rPr lang="ko-KR" altLang="en-US" sz="1100" dirty="0" err="1">
                <a:latin typeface="+mj-ea"/>
                <a:ea typeface="+mj-ea"/>
                <a:cs typeface="KoPubWorld돋움체 Medium" panose="00000600000000000000" pitchFamily="2" charset="-127"/>
              </a:rPr>
              <a:t>위시티일산자이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, </a:t>
            </a:r>
            <a:r>
              <a:rPr lang="ko-KR" altLang="en-US" sz="1100" dirty="0" err="1">
                <a:latin typeface="+mj-ea"/>
                <a:ea typeface="+mj-ea"/>
                <a:cs typeface="KoPubWorld돋움체 Medium" panose="00000600000000000000" pitchFamily="2" charset="-127"/>
              </a:rPr>
              <a:t>위시티블루밍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 아파트 등 대형 주거단지 인접</a:t>
            </a:r>
            <a:endParaRPr lang="en-US" altLang="ko-KR" sz="1100" dirty="0"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C6B432BD-50D1-C3C7-2BC9-5E39B58F59FA}"/>
              </a:ext>
            </a:extLst>
          </p:cNvPr>
          <p:cNvSpPr txBox="1"/>
          <p:nvPr/>
        </p:nvSpPr>
        <p:spPr>
          <a:xfrm>
            <a:off x="266700" y="76200"/>
            <a:ext cx="19050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1-4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개요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위치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73F640A-EDDE-86A1-C88D-02EBE34197D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4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8450DC9D-A1F1-4DB3-AA5D-48959718A2DB}"/>
              </a:ext>
            </a:extLst>
          </p:cNvPr>
          <p:cNvSpPr txBox="1"/>
          <p:nvPr/>
        </p:nvSpPr>
        <p:spPr>
          <a:xfrm>
            <a:off x="6019800" y="4273176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endParaRPr lang="ko-KR" sz="1100" b="0" i="0" u="none" strike="noStrike" dirty="0">
              <a:solidFill>
                <a:srgbClr val="C00000"/>
              </a:solidFill>
              <a:latin typeface="+mj-lt"/>
              <a:ea typeface="+mj-ea"/>
              <a:cs typeface="KoPubWorldDotum_Pro Bold" panose="020B0600000101010101" charset="-127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B0AF2205-FB77-46D4-A59A-ABDD2A8C040B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1EB517F8-D809-4AA7-9CA0-A9EBD1B93DAC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F2CC640A-C610-4C86-B547-B4A833CD468B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id="{F4C53758-628B-4565-9D23-C1E146D522B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화살표: 갈매기형 수장 40">
            <a:extLst>
              <a:ext uri="{FF2B5EF4-FFF2-40B4-BE49-F238E27FC236}">
                <a16:creationId xmlns:a16="http://schemas.microsoft.com/office/drawing/2014/main" id="{B0B1194A-F1FB-4D1D-9E14-9FDBE23AE484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화살표: 갈매기형 수장 41">
            <a:extLst>
              <a:ext uri="{FF2B5EF4-FFF2-40B4-BE49-F238E27FC236}">
                <a16:creationId xmlns:a16="http://schemas.microsoft.com/office/drawing/2014/main" id="{F07E0C0B-B60D-4617-AD71-A3D4BA9726AF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화살표: 갈매기형 수장 42">
            <a:extLst>
              <a:ext uri="{FF2B5EF4-FFF2-40B4-BE49-F238E27FC236}">
                <a16:creationId xmlns:a16="http://schemas.microsoft.com/office/drawing/2014/main" id="{F816FAFE-A687-4748-8091-2AA47CF2C2A5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id="{0F971C0B-4558-4E2E-A58F-4669B690117D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별첨</a:t>
            </a:r>
            <a:endParaRPr lang="ko-KR" alt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pic>
        <p:nvPicPr>
          <p:cNvPr id="5" name="그림 4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id="{3DD72CD3-A530-DE2F-F2D7-30E014BCD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03E49E7-FB65-9B82-1F95-85DEEE761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156" y="2192613"/>
            <a:ext cx="376562" cy="47518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61D4E9F-6F6B-BA00-BFF0-7DDDF662E7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80" t="11354" r="17980" b="15891"/>
          <a:stretch/>
        </p:blipFill>
        <p:spPr>
          <a:xfrm>
            <a:off x="2057400" y="1221224"/>
            <a:ext cx="1792854" cy="1674376"/>
          </a:xfrm>
          <a:prstGeom prst="wedgeRectCallout">
            <a:avLst>
              <a:gd name="adj1" fmla="val 62394"/>
              <a:gd name="adj2" fmla="val 20622"/>
            </a:avLst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0894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36875031-F63A-8922-A077-F88EDAE5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C6B432BD-50D1-C3C7-2BC9-5E39B58F59FA}"/>
              </a:ext>
            </a:extLst>
          </p:cNvPr>
          <p:cNvSpPr txBox="1"/>
          <p:nvPr/>
        </p:nvSpPr>
        <p:spPr>
          <a:xfrm>
            <a:off x="266700" y="76200"/>
            <a:ext cx="26289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latin typeface="+mj-ea"/>
                <a:ea typeface="+mj-ea"/>
              </a:rPr>
              <a:t>2.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투자분석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0195D-54F2-A16C-9339-FD5B902A050A}"/>
              </a:ext>
            </a:extLst>
          </p:cNvPr>
          <p:cNvSpPr txBox="1"/>
          <p:nvPr/>
        </p:nvSpPr>
        <p:spPr>
          <a:xfrm>
            <a:off x="381000" y="1072292"/>
            <a:ext cx="8533834" cy="443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+mj-ea"/>
                <a:ea typeface="+mj-ea"/>
                <a:cs typeface="Pretendard Medium" panose="020B0600000101010101" charset="-127"/>
              </a:rPr>
              <a:t>￭ 추천 투자자 </a:t>
            </a:r>
            <a:r>
              <a:rPr lang="en-US" altLang="ko-KR" sz="1200" dirty="0">
                <a:solidFill>
                  <a:srgbClr val="C00000"/>
                </a:solidFill>
                <a:latin typeface="+mj-ea"/>
                <a:ea typeface="+mj-ea"/>
                <a:cs typeface="Pretendard Medium" panose="020B0600000101010101" charset="-127"/>
              </a:rPr>
              <a:t>: </a:t>
            </a:r>
            <a:r>
              <a:rPr lang="ko-KR" altLang="en-US" sz="1200" dirty="0">
                <a:solidFill>
                  <a:srgbClr val="C00000"/>
                </a:solidFill>
                <a:latin typeface="+mj-ea"/>
                <a:ea typeface="+mj-ea"/>
                <a:cs typeface="Pretendard Medium" panose="020B0600000101010101" charset="-127"/>
              </a:rPr>
              <a:t> </a:t>
            </a:r>
            <a:r>
              <a:rPr lang="ko-KR" altLang="en-US" sz="12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임대수익과 거주를 병행하려는 자영업자와 은퇴자</a:t>
            </a:r>
            <a:r>
              <a:rPr lang="en-US" altLang="ko-KR" sz="12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2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소규모 사업체 운영자 등</a:t>
            </a:r>
            <a:endParaRPr lang="en-US" altLang="ko-KR" sz="1200" dirty="0">
              <a:latin typeface="+mn-ea"/>
              <a:cs typeface="Pretendard Medium" panose="020B0600000101010101" charset="-127"/>
            </a:endParaRPr>
          </a:p>
          <a:p>
            <a:pPr>
              <a:lnSpc>
                <a:spcPts val="2000"/>
              </a:lnSpc>
            </a:pPr>
            <a:endParaRPr lang="en-US" altLang="ko-KR" sz="1200" dirty="0">
              <a:solidFill>
                <a:srgbClr val="C0000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+mj-ea"/>
                <a:ea typeface="+mj-ea"/>
                <a:cs typeface="Pretendard Medium" panose="020B0600000101010101" charset="-127"/>
              </a:rPr>
              <a:t>￭ 세부 추천 사유</a:t>
            </a:r>
            <a:endParaRPr lang="en-US" altLang="ko-KR" sz="1200" dirty="0">
              <a:solidFill>
                <a:srgbClr val="C0000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>
              <a:lnSpc>
                <a:spcPts val="2000"/>
              </a:lnSpc>
            </a:pPr>
            <a:endParaRPr lang="ko-KR" altLang="en-US" sz="1200" dirty="0">
              <a:solidFill>
                <a:srgbClr val="00206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 marL="228600" indent="-228600">
              <a:lnSpc>
                <a:spcPts val="2000"/>
              </a:lnSpc>
              <a:buAutoNum type="arabicPeriod"/>
            </a:pPr>
            <a:r>
              <a:rPr lang="ko-KR" altLang="en-US" sz="1200" dirty="0" err="1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만실</a:t>
            </a:r>
            <a:r>
              <a:rPr lang="ko-KR" altLang="en-US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 상태 </a:t>
            </a:r>
            <a:r>
              <a:rPr lang="en-US" altLang="ko-KR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(2025.07.28 </a:t>
            </a:r>
            <a:r>
              <a:rPr lang="ko-KR" altLang="en-US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기준</a:t>
            </a:r>
            <a:r>
              <a:rPr lang="en-US" altLang="ko-KR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)</a:t>
            </a:r>
          </a:p>
          <a:p>
            <a:pPr marL="685800" lvl="1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  <a:cs typeface="Pretendard Medium" panose="020B0600000101010101" charset="-127"/>
              </a:rPr>
              <a:t>기보증금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59,000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만원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/ 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월임대료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520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만원</a:t>
            </a:r>
            <a:endParaRPr lang="en-US" altLang="ko-KR" sz="1200" dirty="0">
              <a:latin typeface="+mn-ea"/>
              <a:cs typeface="Pretendard Medium" panose="020B0600000101010101" charset="-127"/>
            </a:endParaRPr>
          </a:p>
          <a:p>
            <a:pPr marL="685800" lvl="1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rgbClr val="00206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2. </a:t>
            </a:r>
            <a:r>
              <a:rPr lang="ko-KR" altLang="en-US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건물 상태 양호</a:t>
            </a:r>
            <a:endParaRPr lang="en-US" altLang="ko-KR" sz="1200" dirty="0">
              <a:solidFill>
                <a:srgbClr val="00206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 marL="685800" lvl="1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n-ea"/>
                <a:cs typeface="Pretendard Medium" panose="020B0600000101010101" charset="-127"/>
              </a:rPr>
              <a:t>2017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년 사용승인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, 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관리상태 우수</a:t>
            </a:r>
            <a:endParaRPr lang="en-US" altLang="ko-KR" sz="1200" dirty="0">
              <a:latin typeface="+mn-ea"/>
              <a:cs typeface="Pretendard Medium" panose="020B0600000101010101" charset="-127"/>
            </a:endParaRPr>
          </a:p>
          <a:p>
            <a:pPr lvl="1">
              <a:lnSpc>
                <a:spcPts val="2000"/>
              </a:lnSpc>
            </a:pPr>
            <a:endParaRPr lang="en-US" altLang="ko-KR" sz="1200" dirty="0">
              <a:latin typeface="+mn-ea"/>
              <a:cs typeface="Pretendard Medium" panose="020B0600000101010101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3. </a:t>
            </a:r>
            <a:r>
              <a:rPr lang="ko-KR" altLang="en-US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쾌적한 생활환경</a:t>
            </a:r>
            <a:endParaRPr lang="en-US" altLang="ko-KR" sz="1200" dirty="0">
              <a:solidFill>
                <a:srgbClr val="00206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 marL="685800" lvl="1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err="1">
                <a:latin typeface="+mn-ea"/>
                <a:cs typeface="Pretendard Medium" panose="020B0600000101010101" charset="-127"/>
              </a:rPr>
              <a:t>올림푸스놀이공원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(398m), </a:t>
            </a:r>
            <a:r>
              <a:rPr lang="ko-KR" altLang="en-US" sz="1200" dirty="0" err="1">
                <a:latin typeface="+mn-ea"/>
                <a:cs typeface="Pretendard Medium" panose="020B0600000101010101" charset="-127"/>
              </a:rPr>
              <a:t>어침이공원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(505m) 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도보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10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분 이내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 </a:t>
            </a:r>
          </a:p>
          <a:p>
            <a:pPr marL="685800" lvl="1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  <a:cs typeface="Pretendard Medium" panose="020B0600000101010101" charset="-127"/>
              </a:rPr>
              <a:t>동국대학교 일산병원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(1.4km) 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차량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5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분 이내 </a:t>
            </a:r>
            <a:endParaRPr lang="en-US" altLang="ko-KR" sz="1200" dirty="0">
              <a:latin typeface="+mn-ea"/>
              <a:cs typeface="Pretendard Medium" panose="020B0600000101010101" charset="-127"/>
            </a:endParaRPr>
          </a:p>
          <a:p>
            <a:pPr marL="685800" lvl="1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  <a:cs typeface="Pretendard Medium" panose="020B0600000101010101" charset="-127"/>
              </a:rPr>
              <a:t>양일초등학교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, </a:t>
            </a:r>
            <a:r>
              <a:rPr lang="ko-KR" altLang="en-US" sz="1200" dirty="0" err="1">
                <a:latin typeface="+mn-ea"/>
                <a:cs typeface="Pretendard Medium" panose="020B0600000101010101" charset="-127"/>
              </a:rPr>
              <a:t>일산양일중학교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, </a:t>
            </a:r>
            <a:r>
              <a:rPr lang="ko-KR" altLang="en-US" sz="1200" dirty="0" err="1">
                <a:latin typeface="+mn-ea"/>
                <a:cs typeface="Pretendard Medium" panose="020B0600000101010101" charset="-127"/>
              </a:rPr>
              <a:t>저현고등학교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, 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고양국제고등학교 등 교육환경 </a:t>
            </a:r>
            <a:endParaRPr lang="en-US" altLang="ko-KR" sz="1200" dirty="0">
              <a:latin typeface="+mn-ea"/>
              <a:cs typeface="Pretendard Medium" panose="020B0600000101010101" charset="-127"/>
            </a:endParaRPr>
          </a:p>
          <a:p>
            <a:pPr marL="685800" lvl="1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rgbClr val="00206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4. </a:t>
            </a:r>
            <a:r>
              <a:rPr lang="ko-KR" altLang="en-US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대형 주거단지 인접</a:t>
            </a:r>
            <a:endParaRPr lang="en-US" altLang="ko-KR" sz="1200" dirty="0">
              <a:solidFill>
                <a:srgbClr val="00206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 marL="685800" lvl="1" indent="-2286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  <a:cs typeface="Pretendard Medium" panose="020B0600000101010101" charset="-127"/>
              </a:rPr>
              <a:t>배후 약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6,000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세대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(</a:t>
            </a:r>
            <a:r>
              <a:rPr lang="ko-KR" altLang="en-US" sz="1200" dirty="0" err="1">
                <a:latin typeface="+mn-ea"/>
                <a:cs typeface="Pretendard Medium" panose="020B0600000101010101" charset="-127"/>
              </a:rPr>
              <a:t>위시티일산자이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1·2·4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단지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, </a:t>
            </a:r>
            <a:r>
              <a:rPr lang="ko-KR" altLang="en-US" sz="1200" dirty="0" err="1">
                <a:latin typeface="+mn-ea"/>
                <a:cs typeface="Pretendard Medium" panose="020B0600000101010101" charset="-127"/>
              </a:rPr>
              <a:t>위시티블루밍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3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단지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)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 </a:t>
            </a:r>
            <a:endParaRPr lang="en-US" altLang="ko-KR" sz="1200" dirty="0">
              <a:latin typeface="+mn-ea"/>
              <a:cs typeface="Pretendard Medium" panose="020B0600000101010101" charset="-127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BAF6A2F-A1B0-E3D2-2099-E137BD2292C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5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C4C6D9F2-D2C3-43E4-996A-CF948C6E71C7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000831F-59E0-4195-B5CE-1B7FFDA4C8F5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096F616-580D-4489-8B60-3410D13E7B41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2" name="화살표: 오각형 21">
            <a:extLst>
              <a:ext uri="{FF2B5EF4-FFF2-40B4-BE49-F238E27FC236}">
                <a16:creationId xmlns:a16="http://schemas.microsoft.com/office/drawing/2014/main" id="{EF15B039-FBB6-45FD-824A-8832CA3FD91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화살표: 갈매기형 수장 22">
            <a:extLst>
              <a:ext uri="{FF2B5EF4-FFF2-40B4-BE49-F238E27FC236}">
                <a16:creationId xmlns:a16="http://schemas.microsoft.com/office/drawing/2014/main" id="{B226BDA3-322C-446E-AD87-D2A5B0C6CDE2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화살표: 갈매기형 수장 23">
            <a:extLst>
              <a:ext uri="{FF2B5EF4-FFF2-40B4-BE49-F238E27FC236}">
                <a16:creationId xmlns:a16="http://schemas.microsoft.com/office/drawing/2014/main" id="{8BAEB4FC-DF5B-4715-A862-96813E969B32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화살표: 갈매기형 수장 24">
            <a:extLst>
              <a:ext uri="{FF2B5EF4-FFF2-40B4-BE49-F238E27FC236}">
                <a16:creationId xmlns:a16="http://schemas.microsoft.com/office/drawing/2014/main" id="{F705C0B3-980F-4B66-B495-C194A368E6BC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1320714D-27A4-4AAB-9B6C-556C7898294C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별첨</a:t>
            </a:r>
            <a:endParaRPr lang="ko-KR" alt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pic>
        <p:nvPicPr>
          <p:cNvPr id="5" name="그림 4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id="{12E2C016-6DF2-883E-4BC5-3AA6C50AF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56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36875031-F63A-8922-A077-F88EDAE5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0953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DB201A75-869D-040D-596C-249D30190619}"/>
              </a:ext>
            </a:extLst>
          </p:cNvPr>
          <p:cNvSpPr txBox="1"/>
          <p:nvPr/>
        </p:nvSpPr>
        <p:spPr>
          <a:xfrm>
            <a:off x="266700" y="76200"/>
            <a:ext cx="19050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600" dirty="0">
                <a:latin typeface="+mj-ea"/>
                <a:ea typeface="+mj-ea"/>
              </a:rPr>
              <a:t>3. </a:t>
            </a:r>
            <a:r>
              <a:rPr lang="ko-KR" altLang="en-US" sz="1600" dirty="0">
                <a:latin typeface="+mj-ea"/>
                <a:ea typeface="+mj-ea"/>
              </a:rPr>
              <a:t>사진 </a:t>
            </a:r>
            <a:r>
              <a:rPr lang="en-US" altLang="ko-KR" sz="1600" dirty="0">
                <a:latin typeface="+mj-ea"/>
                <a:ea typeface="+mj-ea"/>
              </a:rPr>
              <a:t>: </a:t>
            </a:r>
            <a:r>
              <a:rPr lang="ko-KR" altLang="en-US" sz="1600" dirty="0">
                <a:latin typeface="+mj-ea"/>
                <a:ea typeface="+mj-ea"/>
              </a:rPr>
              <a:t>건물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 전경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E3358DF-6A46-717C-2102-A68767908867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6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F9C6F0D7-3FAB-4F3E-A7DC-4B44F93728EA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8D6BFBD3-2540-427D-AF12-460508E6FC8D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CE246ACE-4DBD-4883-9C34-6F8E9B4F7AD5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2" name="화살표: 오각형 21">
            <a:extLst>
              <a:ext uri="{FF2B5EF4-FFF2-40B4-BE49-F238E27FC236}">
                <a16:creationId xmlns:a16="http://schemas.microsoft.com/office/drawing/2014/main" id="{F1728180-67E4-462B-A9EF-FB004790512A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화살표: 갈매기형 수장 22">
            <a:extLst>
              <a:ext uri="{FF2B5EF4-FFF2-40B4-BE49-F238E27FC236}">
                <a16:creationId xmlns:a16="http://schemas.microsoft.com/office/drawing/2014/main" id="{287F01DB-8F61-458B-8C96-1F9F44EEDE93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화살표: 갈매기형 수장 23">
            <a:extLst>
              <a:ext uri="{FF2B5EF4-FFF2-40B4-BE49-F238E27FC236}">
                <a16:creationId xmlns:a16="http://schemas.microsoft.com/office/drawing/2014/main" id="{091E78F5-F0EF-4864-BBF1-2DDEDC58F6E9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화살표: 갈매기형 수장 24">
            <a:extLst>
              <a:ext uri="{FF2B5EF4-FFF2-40B4-BE49-F238E27FC236}">
                <a16:creationId xmlns:a16="http://schemas.microsoft.com/office/drawing/2014/main" id="{1B9C5D50-F43B-40D0-8F53-9BCA0E3C766E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B68529A7-3AF5-46B0-AC87-0B62B1B47692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별첨</a:t>
            </a:r>
            <a:endParaRPr lang="ko-KR" alt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pic>
        <p:nvPicPr>
          <p:cNvPr id="5" name="그림 4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id="{7C124EAC-649F-E1DB-8B56-B3A0EC406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  <p:pic>
        <p:nvPicPr>
          <p:cNvPr id="3" name="그림 2" descr="야외, 하늘, 창문, 파사드이(가) 표시된 사진&#10;&#10;자동 생성된 설명">
            <a:extLst>
              <a:ext uri="{FF2B5EF4-FFF2-40B4-BE49-F238E27FC236}">
                <a16:creationId xmlns:a16="http://schemas.microsoft.com/office/drawing/2014/main" id="{28D3FE3B-9EB0-06EA-8F0D-333E1880C4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5400000">
            <a:off x="-545499" y="2131202"/>
            <a:ext cx="4399463" cy="27496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그림 8" descr="야외, 하늘, 건물, 거리이(가) 표시된 사진&#10;&#10;자동 생성된 설명">
            <a:extLst>
              <a:ext uri="{FF2B5EF4-FFF2-40B4-BE49-F238E27FC236}">
                <a16:creationId xmlns:a16="http://schemas.microsoft.com/office/drawing/2014/main" id="{FACCB209-8E74-74CC-95DC-280FF8D1CC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5400000">
            <a:off x="2372269" y="2131202"/>
            <a:ext cx="4399463" cy="27496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그림 11" descr="하늘, 야외, 가로등, 건물이(가) 표시된 사진&#10;&#10;자동 생성된 설명">
            <a:extLst>
              <a:ext uri="{FF2B5EF4-FFF2-40B4-BE49-F238E27FC236}">
                <a16:creationId xmlns:a16="http://schemas.microsoft.com/office/drawing/2014/main" id="{BE7F029C-2148-2A1F-29B6-EA647164F0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t="10980" r="19247" b="12148"/>
          <a:stretch/>
        </p:blipFill>
        <p:spPr>
          <a:xfrm>
            <a:off x="6114936" y="1315541"/>
            <a:ext cx="2749664" cy="43994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111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B008334-E5B9-9B22-A953-E59150AC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394" y="1285381"/>
            <a:ext cx="3703206" cy="458201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6875031-F63A-8922-A077-F88EDAE5B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DB201A75-869D-040D-596C-249D30190619}"/>
              </a:ext>
            </a:extLst>
          </p:cNvPr>
          <p:cNvSpPr txBox="1"/>
          <p:nvPr/>
        </p:nvSpPr>
        <p:spPr>
          <a:xfrm>
            <a:off x="266700" y="76200"/>
            <a:ext cx="43815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600" dirty="0">
                <a:latin typeface="+mj-ea"/>
                <a:ea typeface="+mj-ea"/>
              </a:rPr>
              <a:t>4. </a:t>
            </a:r>
            <a:r>
              <a:rPr lang="ko-KR" altLang="en-US" sz="1600" dirty="0">
                <a:latin typeface="+mj-ea"/>
                <a:ea typeface="+mj-ea"/>
              </a:rPr>
              <a:t>별첨</a:t>
            </a:r>
            <a:r>
              <a:rPr lang="en-US" altLang="ko-KR" sz="1600" dirty="0">
                <a:latin typeface="+mj-ea"/>
                <a:ea typeface="+mj-ea"/>
              </a:rPr>
              <a:t> 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E3358DF-6A46-717C-2102-A68767908867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7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4D544D29-81FB-4D1F-B3DD-189BD4F4B87C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31471993-50C2-459D-8B60-094FDCBD417E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B828B556-EAA6-4A8F-93B7-6508FE914231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7" name="화살표: 오각형 26">
            <a:extLst>
              <a:ext uri="{FF2B5EF4-FFF2-40B4-BE49-F238E27FC236}">
                <a16:creationId xmlns:a16="http://schemas.microsoft.com/office/drawing/2014/main" id="{110AEE4E-D818-4491-9430-D2B6949B99DB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화살표: 갈매기형 수장 27">
            <a:extLst>
              <a:ext uri="{FF2B5EF4-FFF2-40B4-BE49-F238E27FC236}">
                <a16:creationId xmlns:a16="http://schemas.microsoft.com/office/drawing/2014/main" id="{8901953A-C591-4C72-A893-1107BCEB7B22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9" name="화살표: 갈매기형 수장 28">
            <a:extLst>
              <a:ext uri="{FF2B5EF4-FFF2-40B4-BE49-F238E27FC236}">
                <a16:creationId xmlns:a16="http://schemas.microsoft.com/office/drawing/2014/main" id="{7398FF8A-51CB-4B78-9DD3-095DE5BE4271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화살표: 갈매기형 수장 29">
            <a:extLst>
              <a:ext uri="{FF2B5EF4-FFF2-40B4-BE49-F238E27FC236}">
                <a16:creationId xmlns:a16="http://schemas.microsoft.com/office/drawing/2014/main" id="{2FB4C841-51A5-4350-99B9-712BC6511845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D0DD91C7-14D3-4BAF-8EE4-D04ACCA696C6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별첨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pic>
        <p:nvPicPr>
          <p:cNvPr id="11" name="그림 10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id="{EB512EC6-E149-0AA4-DA5E-1CA60B6EF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626A070A-966F-07E0-1FD2-01078958D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800" y="1679406"/>
            <a:ext cx="345846" cy="4239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6BBBCFA2-B7EF-EE27-4CD0-A28D04A06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25660"/>
            <a:ext cx="4693806" cy="470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  <a:cs typeface="KoPubWorld돋움체 Medium" panose="00000600000000000000" pitchFamily="2" charset="-127"/>
              </a:rPr>
              <a:t>고양식사구역 도시개발사업 제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  <a:cs typeface="KoPubWorld돋움체 Medium" panose="00000600000000000000" pitchFamily="2" charset="-127"/>
              </a:rPr>
              <a:t>1</a:t>
            </a:r>
            <a:r>
              <a:rPr lang="ko-KR" altLang="en-US" sz="14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  <a:cs typeface="KoPubWorld돋움체 Medium" panose="00000600000000000000" pitchFamily="2" charset="-127"/>
              </a:rPr>
              <a:t>종지구단위계획구역</a:t>
            </a: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ko-KR" altLang="ko-KR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대상지역: </a:t>
            </a:r>
            <a:r>
              <a:rPr lang="ko-KR" altLang="en-US" sz="1050" dirty="0">
                <a:latin typeface="+mn-ea"/>
              </a:rPr>
              <a:t>고양시 일산동구 </a:t>
            </a:r>
            <a:r>
              <a:rPr lang="ko-KR" altLang="en-US" sz="1050" dirty="0" err="1">
                <a:latin typeface="+mn-ea"/>
              </a:rPr>
              <a:t>식사동</a:t>
            </a:r>
            <a:r>
              <a:rPr lang="ko-KR" altLang="en-US" sz="1050" dirty="0">
                <a:latin typeface="+mn-ea"/>
              </a:rPr>
              <a:t> </a:t>
            </a:r>
            <a:r>
              <a:rPr lang="en-US" altLang="ko-KR" sz="1050" dirty="0">
                <a:latin typeface="+mn-ea"/>
              </a:rPr>
              <a:t>344</a:t>
            </a:r>
            <a:r>
              <a:rPr lang="ko-KR" altLang="en-US" sz="1050" dirty="0">
                <a:latin typeface="+mn-ea"/>
              </a:rPr>
              <a:t>번 지 일원</a:t>
            </a:r>
            <a:endParaRPr lang="en-US" altLang="ko-KR" sz="105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cs typeface="KoPubWorld돋움체 Medium" panose="00000600000000000000" pitchFamily="2" charset="-127"/>
            </a:endParaRPr>
          </a:p>
          <a:p>
            <a:pPr marL="171450" indent="-1714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ko-KR" altLang="en-US" sz="10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KoPubWorld돋움체 Medium" panose="00000600000000000000" pitchFamily="2" charset="-127"/>
              </a:rPr>
              <a:t>면적</a:t>
            </a:r>
            <a:r>
              <a:rPr lang="en-US" altLang="ko-KR" sz="10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KoPubWorld돋움체 Medium" panose="00000600000000000000" pitchFamily="2" charset="-127"/>
              </a:rPr>
              <a:t>: </a:t>
            </a:r>
            <a:r>
              <a:rPr lang="en-US" altLang="ko-KR" sz="1050" dirty="0">
                <a:latin typeface="+mn-ea"/>
              </a:rPr>
              <a:t>999,295.9</a:t>
            </a:r>
            <a:r>
              <a:rPr lang="en-US" altLang="ko-KR" sz="10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KoPubWorld돋움체 Medium" panose="00000600000000000000" pitchFamily="2" charset="-127"/>
              </a:rPr>
              <a:t>㎡(302,287.01</a:t>
            </a:r>
            <a:r>
              <a:rPr lang="ko-KR" altLang="en-US" sz="10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KoPubWorld돋움체 Medium" panose="00000600000000000000" pitchFamily="2" charset="-127"/>
              </a:rPr>
              <a:t>평</a:t>
            </a:r>
            <a:r>
              <a:rPr lang="en-US" altLang="ko-KR" sz="10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KoPubWorld돋움체 Medium" panose="00000600000000000000" pitchFamily="2" charset="-127"/>
              </a:rPr>
              <a:t>)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ko-KR" altLang="en-US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계획인구</a:t>
            </a:r>
            <a:r>
              <a:rPr kumimoji="0" lang="en-US" altLang="ko-KR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/</a:t>
            </a:r>
            <a:r>
              <a:rPr kumimoji="0" lang="ko-KR" altLang="en-US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계획세대</a:t>
            </a:r>
            <a:r>
              <a:rPr kumimoji="0" lang="ko-KR" altLang="ko-KR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:</a:t>
            </a:r>
            <a:r>
              <a:rPr kumimoji="0" lang="en-US" altLang="ko-KR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</a:t>
            </a:r>
            <a:r>
              <a:rPr lang="en-US" altLang="ko-KR" sz="1050" dirty="0">
                <a:latin typeface="+mn-ea"/>
              </a:rPr>
              <a:t>22,302</a:t>
            </a:r>
            <a:r>
              <a:rPr lang="ko-KR" altLang="en-US" sz="1050" dirty="0">
                <a:latin typeface="+mn-ea"/>
              </a:rPr>
              <a:t>인</a:t>
            </a:r>
            <a:r>
              <a:rPr lang="en-US" altLang="ko-KR" sz="1050" dirty="0">
                <a:latin typeface="+mn-ea"/>
              </a:rPr>
              <a:t> / 8,352</a:t>
            </a:r>
            <a:r>
              <a:rPr lang="ko-KR" altLang="en-US" sz="1050" dirty="0">
                <a:latin typeface="+mn-ea"/>
              </a:rPr>
              <a:t>세대</a:t>
            </a:r>
            <a:endParaRPr kumimoji="0" lang="en-US" altLang="ko-KR" sz="105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ko-KR" sz="1050" b="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en-US" sz="105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ea"/>
                <a:ea typeface="+mj-ea"/>
              </a:rPr>
              <a:t>☞ 본건은 단독용지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ea"/>
                <a:ea typeface="+mj-ea"/>
              </a:rPr>
              <a:t>(</a:t>
            </a:r>
            <a:r>
              <a:rPr kumimoji="0" lang="ko-KR" altLang="en-US" sz="105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ea"/>
                <a:ea typeface="+mj-ea"/>
              </a:rPr>
              <a:t>단독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ea"/>
                <a:ea typeface="+mj-ea"/>
              </a:rPr>
              <a:t>2) C15 </a:t>
            </a:r>
            <a:r>
              <a:rPr kumimoji="0" lang="ko-KR" altLang="en-US" sz="105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ea"/>
                <a:ea typeface="+mj-ea"/>
              </a:rPr>
              <a:t>해당</a:t>
            </a:r>
            <a:endParaRPr kumimoji="0" lang="en-US" altLang="ko-KR" sz="105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ea"/>
              <a:ea typeface="+mj-ea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ko-KR" altLang="en-US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지정용도 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: </a:t>
            </a:r>
            <a:r>
              <a:rPr kumimoji="0" lang="ko-KR" altLang="en-US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단독주택 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(</a:t>
            </a:r>
            <a:r>
              <a:rPr kumimoji="0" lang="ko-KR" altLang="en-US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건축물의 연면적 중 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50%</a:t>
            </a:r>
            <a:r>
              <a:rPr kumimoji="0" lang="ko-KR" altLang="en-US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이상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)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ko-KR" altLang="en-US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허용용도 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effectLst/>
                <a:latin typeface="+mj-ea"/>
                <a:ea typeface="+mj-ea"/>
              </a:rPr>
              <a:t>:</a:t>
            </a: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5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단독주택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(</a:t>
            </a:r>
            <a:r>
              <a:rPr kumimoji="0" lang="ko-KR" altLang="en-US" sz="105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지하층의 단독주택 제외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, 5</a:t>
            </a:r>
            <a:r>
              <a:rPr kumimoji="0" lang="ko-KR" altLang="en-US" sz="105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가구까지 허용</a:t>
            </a:r>
            <a:r>
              <a:rPr kumimoji="0" lang="en-US" altLang="ko-KR" sz="105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)</a:t>
            </a: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제</a:t>
            </a:r>
            <a:r>
              <a:rPr kumimoji="0" lang="en-US" altLang="ko-KR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1</a:t>
            </a:r>
            <a:r>
              <a:rPr kumimoji="0" lang="ko-KR" altLang="en-US" sz="1050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종근린생활시설</a:t>
            </a:r>
            <a:endParaRPr kumimoji="0" lang="ko-KR" altLang="en-US" sz="105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교육연구시설 중 학원</a:t>
            </a:r>
            <a:r>
              <a:rPr kumimoji="0" lang="en-US" altLang="ko-KR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, </a:t>
            </a:r>
            <a:r>
              <a:rPr kumimoji="0" lang="ko-KR" altLang="en-US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도서관</a:t>
            </a: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노유자시설</a:t>
            </a: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제</a:t>
            </a:r>
            <a:r>
              <a:rPr kumimoji="0" lang="en-US" altLang="ko-KR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2</a:t>
            </a:r>
            <a:r>
              <a:rPr kumimoji="0" lang="ko-KR" altLang="en-US" sz="1050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종근린생활시설</a:t>
            </a:r>
            <a:endParaRPr kumimoji="0" lang="en-US" altLang="ko-KR" sz="105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(</a:t>
            </a:r>
            <a:r>
              <a:rPr kumimoji="0" lang="ko-KR" altLang="en-US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게임제공업소</a:t>
            </a: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(</a:t>
            </a:r>
            <a:r>
              <a:rPr kumimoji="0" lang="ko-KR" altLang="en-US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일반게임장에 한함</a:t>
            </a: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) </a:t>
            </a:r>
            <a:r>
              <a:rPr kumimoji="0" lang="ko-KR" altLang="en-US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와 복합유통제공업소</a:t>
            </a: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(</a:t>
            </a:r>
            <a:r>
              <a:rPr kumimoji="0" lang="ko-KR" altLang="en-US" sz="700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게임제공업중</a:t>
            </a:r>
            <a:r>
              <a:rPr kumimoji="0" lang="ko-KR" altLang="en-US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일반게임장과 복합으로 설치되는 시설에 한함</a:t>
            </a: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)․</a:t>
            </a:r>
            <a:r>
              <a:rPr kumimoji="0" lang="ko-KR" altLang="en-US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단란주점</a:t>
            </a: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․</a:t>
            </a:r>
            <a:r>
              <a:rPr kumimoji="0" lang="ko-KR" altLang="en-US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안마시술소</a:t>
            </a: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․</a:t>
            </a:r>
            <a:r>
              <a:rPr kumimoji="0" lang="ko-KR" altLang="en-US" sz="700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안마원</a:t>
            </a:r>
            <a:r>
              <a:rPr kumimoji="0" lang="ko-KR" altLang="en-US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및 </a:t>
            </a: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100</a:t>
            </a:r>
            <a:r>
              <a:rPr kumimoji="0" lang="ko-KR" altLang="en-US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제곱미터를 초과하는 노래연습장</a:t>
            </a: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, </a:t>
            </a:r>
            <a:r>
              <a:rPr kumimoji="0" lang="ko-KR" altLang="en-US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고시원을 제외</a:t>
            </a:r>
            <a:r>
              <a:rPr kumimoji="0" lang="en-US" altLang="ko-KR" sz="70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)</a:t>
            </a: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창고시설</a:t>
            </a: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5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자동차관련시설 중 주차장 및 세차장</a:t>
            </a:r>
            <a:endParaRPr kumimoji="0" lang="en-US" altLang="ko-KR" sz="105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ko-KR" altLang="en-US" sz="1050" dirty="0">
                <a:latin typeface="+mj-ea"/>
                <a:ea typeface="+mj-ea"/>
              </a:rPr>
              <a:t>건폐율 및 용적률 </a:t>
            </a:r>
            <a:r>
              <a:rPr lang="en-US" altLang="ko-KR" sz="1050" dirty="0">
                <a:latin typeface="+mj-ea"/>
                <a:ea typeface="+mj-ea"/>
              </a:rPr>
              <a:t>:</a:t>
            </a:r>
            <a:endParaRPr kumimoji="0" lang="en-US" altLang="ko-KR" sz="1050" i="0" u="none" strike="noStrike" cap="none" normalizeH="0" baseline="0" dirty="0">
              <a:ln>
                <a:noFill/>
              </a:ln>
              <a:effectLst/>
              <a:latin typeface="+mj-ea"/>
              <a:ea typeface="+mj-ea"/>
            </a:endParaRP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50" dirty="0">
                <a:latin typeface="+mj-ea"/>
                <a:ea typeface="+mj-ea"/>
              </a:rPr>
              <a:t>건폐율 </a:t>
            </a:r>
            <a:r>
              <a:rPr lang="en-US" altLang="ko-KR" sz="1050" dirty="0">
                <a:latin typeface="+mj-ea"/>
                <a:ea typeface="+mj-ea"/>
              </a:rPr>
              <a:t>60% </a:t>
            </a:r>
            <a:r>
              <a:rPr lang="ko-KR" altLang="en-US" sz="1050" dirty="0">
                <a:latin typeface="+mj-ea"/>
                <a:ea typeface="+mj-ea"/>
              </a:rPr>
              <a:t>이하</a:t>
            </a:r>
            <a:r>
              <a:rPr lang="en-US" altLang="ko-KR" sz="1050" dirty="0">
                <a:latin typeface="+mj-ea"/>
                <a:ea typeface="+mj-ea"/>
              </a:rPr>
              <a:t>, </a:t>
            </a:r>
            <a:r>
              <a:rPr lang="ko-KR" altLang="en-US" sz="1050" dirty="0">
                <a:latin typeface="+mj-ea"/>
                <a:ea typeface="+mj-ea"/>
              </a:rPr>
              <a:t>용적률 </a:t>
            </a:r>
            <a:r>
              <a:rPr lang="en-US" altLang="ko-KR" sz="1050" dirty="0">
                <a:latin typeface="+mj-ea"/>
                <a:ea typeface="+mj-ea"/>
              </a:rPr>
              <a:t>240% </a:t>
            </a:r>
            <a:r>
              <a:rPr lang="ko-KR" altLang="en-US" sz="1050" dirty="0">
                <a:latin typeface="+mj-ea"/>
                <a:ea typeface="+mj-ea"/>
              </a:rPr>
              <a:t>이하</a:t>
            </a:r>
            <a:r>
              <a:rPr lang="en-US" altLang="ko-KR" sz="1050" dirty="0">
                <a:latin typeface="+mj-ea"/>
                <a:ea typeface="+mj-ea"/>
              </a:rPr>
              <a:t>, </a:t>
            </a:r>
            <a:r>
              <a:rPr lang="ko-KR" altLang="en-US" sz="1050" dirty="0" err="1">
                <a:latin typeface="+mj-ea"/>
                <a:ea typeface="+mj-ea"/>
              </a:rPr>
              <a:t>최고층수</a:t>
            </a:r>
            <a:r>
              <a:rPr lang="ko-KR" altLang="en-US" sz="1050" dirty="0">
                <a:latin typeface="+mj-ea"/>
                <a:ea typeface="+mj-ea"/>
              </a:rPr>
              <a:t> </a:t>
            </a:r>
            <a:r>
              <a:rPr lang="en-US" altLang="ko-KR" sz="1050" dirty="0">
                <a:latin typeface="+mj-ea"/>
                <a:ea typeface="+mj-ea"/>
              </a:rPr>
              <a:t>5</a:t>
            </a:r>
            <a:r>
              <a:rPr lang="ko-KR" altLang="en-US" sz="1050" dirty="0">
                <a:latin typeface="+mj-ea"/>
                <a:ea typeface="+mj-ea"/>
              </a:rPr>
              <a:t>층</a:t>
            </a:r>
            <a:endParaRPr kumimoji="0" lang="en-US" altLang="ko-KR" sz="105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ea"/>
              <a:ea typeface="+mj-ea"/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56269E66-6787-71F8-6521-0F7DC07EE928}"/>
              </a:ext>
            </a:extLst>
          </p:cNvPr>
          <p:cNvCxnSpPr>
            <a:cxnSpLocks/>
          </p:cNvCxnSpPr>
          <p:nvPr/>
        </p:nvCxnSpPr>
        <p:spPr>
          <a:xfrm flipV="1">
            <a:off x="2626303" y="1891377"/>
            <a:ext cx="2758497" cy="77120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933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KoPubWorld돋움체 Bold"/>
        <a:ea typeface="KoPubWorld돋움체 Bold"/>
        <a:cs typeface=""/>
      </a:majorFont>
      <a:minorFont>
        <a:latin typeface="KoPubWorld돋움체 Medium"/>
        <a:ea typeface="KoPubWorld돋움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9721ba-1d02-4a56-a472-3cc3748aa996" xsi:nil="true"/>
    <lcf76f155ced4ddcb4097134ff3c332f xmlns="34e82dc0-ce89-4203-915e-2dea30d49ef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2C54E9F81C9224993A537F3676EF435" ma:contentTypeVersion="11" ma:contentTypeDescription="새 문서를 만듭니다." ma:contentTypeScope="" ma:versionID="2a3fc63724dcc9ca03e32e50cd47e877">
  <xsd:schema xmlns:xsd="http://www.w3.org/2001/XMLSchema" xmlns:xs="http://www.w3.org/2001/XMLSchema" xmlns:p="http://schemas.microsoft.com/office/2006/metadata/properties" xmlns:ns2="34e82dc0-ce89-4203-915e-2dea30d49ef9" xmlns:ns3="8b9721ba-1d02-4a56-a472-3cc3748aa996" targetNamespace="http://schemas.microsoft.com/office/2006/metadata/properties" ma:root="true" ma:fieldsID="c8d3e721963d9b3fd454b6f6d27496e7" ns2:_="" ns3:_="">
    <xsd:import namespace="34e82dc0-ce89-4203-915e-2dea30d49ef9"/>
    <xsd:import namespace="8b9721ba-1d02-4a56-a472-3cc3748aa9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82dc0-ce89-4203-915e-2dea30d49e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이미지 태그" ma:readOnly="false" ma:fieldId="{5cf76f15-5ced-4ddc-b409-7134ff3c332f}" ma:taxonomyMulti="true" ma:sspId="21455f09-4884-45a5-9fd0-d6fcef04bb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721ba-1d02-4a56-a472-3cc3748aa99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d686769-c365-444f-9c03-6fc9509814a0}" ma:internalName="TaxCatchAll" ma:showField="CatchAllData" ma:web="8b9721ba-1d02-4a56-a472-3cc3748aa9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A3BC5B-4B46-4329-B326-5D21FFB0412B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b9721ba-1d02-4a56-a472-3cc3748aa996"/>
    <ds:schemaRef ds:uri="34e82dc0-ce89-4203-915e-2dea30d49ef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A6ECE24-D8A8-4D29-9439-2EE5DB51BD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e82dc0-ce89-4203-915e-2dea30d49ef9"/>
    <ds:schemaRef ds:uri="8b9721ba-1d02-4a56-a472-3cc3748aa9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34FC70-A8BC-4263-BCC8-7AB7AB8BDF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815</Words>
  <Application>Microsoft Office PowerPoint</Application>
  <PresentationFormat>화면 슬라이드 쇼(4:3)</PresentationFormat>
  <Paragraphs>193</Paragraphs>
  <Slides>10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5" baseType="lpstr">
      <vt:lpstr>Arial</vt:lpstr>
      <vt:lpstr>KoPubWorld돋움체 Medium</vt:lpstr>
      <vt:lpstr>맑은 고딕</vt:lpstr>
      <vt:lpstr>KoPubWorld돋움체 Bold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김영기</dc:creator>
  <cp:lastModifiedBy>이수성 Lee Soosung</cp:lastModifiedBy>
  <cp:revision>48</cp:revision>
  <dcterms:created xsi:type="dcterms:W3CDTF">2006-08-16T00:00:00Z</dcterms:created>
  <dcterms:modified xsi:type="dcterms:W3CDTF">2025-07-28T06:41:17Z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0x01010032C54E9F81C9224993A537F3676EF435</vt:lpwstr>
  </property>
</Properties>
</file>